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9.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 id="2147483821" r:id="rId2"/>
    <p:sldMasterId id="2147483829" r:id="rId3"/>
    <p:sldMasterId id="2147483847" r:id="rId4"/>
    <p:sldMasterId id="2147483854" r:id="rId5"/>
    <p:sldMasterId id="2147483874" r:id="rId6"/>
    <p:sldMasterId id="2147483880" r:id="rId7"/>
    <p:sldMasterId id="2147483886" r:id="rId8"/>
    <p:sldMasterId id="2147483901" r:id="rId9"/>
    <p:sldMasterId id="2147483929" r:id="rId10"/>
  </p:sldMasterIdLst>
  <p:notesMasterIdLst>
    <p:notesMasterId r:id="rId38"/>
  </p:notesMasterIdLst>
  <p:sldIdLst>
    <p:sldId id="450" r:id="rId11"/>
    <p:sldId id="612" r:id="rId12"/>
    <p:sldId id="613" r:id="rId13"/>
    <p:sldId id="591" r:id="rId14"/>
    <p:sldId id="618" r:id="rId15"/>
    <p:sldId id="598" r:id="rId16"/>
    <p:sldId id="603" r:id="rId17"/>
    <p:sldId id="599" r:id="rId18"/>
    <p:sldId id="602" r:id="rId19"/>
    <p:sldId id="607" r:id="rId20"/>
    <p:sldId id="608" r:id="rId21"/>
    <p:sldId id="596" r:id="rId22"/>
    <p:sldId id="616" r:id="rId23"/>
    <p:sldId id="592" r:id="rId24"/>
    <p:sldId id="604" r:id="rId25"/>
    <p:sldId id="605" r:id="rId26"/>
    <p:sldId id="593" r:id="rId27"/>
    <p:sldId id="595" r:id="rId28"/>
    <p:sldId id="594" r:id="rId29"/>
    <p:sldId id="597" r:id="rId30"/>
    <p:sldId id="620" r:id="rId31"/>
    <p:sldId id="611" r:id="rId32"/>
    <p:sldId id="606" r:id="rId33"/>
    <p:sldId id="621" r:id="rId34"/>
    <p:sldId id="617" r:id="rId35"/>
    <p:sldId id="615" r:id="rId36"/>
    <p:sldId id="622" r:id="rId37"/>
  </p:sldIdLst>
  <p:sldSz cx="9144000" cy="6858000" type="screen4x3"/>
  <p:notesSz cx="6858000" cy="9296400"/>
  <p:defaultTextStyle>
    <a:defPPr>
      <a:defRPr lang="en-US"/>
    </a:defPPr>
    <a:lvl1pPr marL="0" algn="l" defTabSz="914140" rtl="0" eaLnBrk="1" latinLnBrk="0" hangingPunct="1">
      <a:defRPr sz="1800" kern="1200">
        <a:solidFill>
          <a:schemeClr val="tx1"/>
        </a:solidFill>
        <a:latin typeface="+mn-lt"/>
        <a:ea typeface="+mn-ea"/>
        <a:cs typeface="+mn-cs"/>
      </a:defRPr>
    </a:lvl1pPr>
    <a:lvl2pPr marL="457070" algn="l" defTabSz="914140" rtl="0" eaLnBrk="1" latinLnBrk="0" hangingPunct="1">
      <a:defRPr sz="1800" kern="1200">
        <a:solidFill>
          <a:schemeClr val="tx1"/>
        </a:solidFill>
        <a:latin typeface="+mn-lt"/>
        <a:ea typeface="+mn-ea"/>
        <a:cs typeface="+mn-cs"/>
      </a:defRPr>
    </a:lvl2pPr>
    <a:lvl3pPr marL="914140" algn="l" defTabSz="914140" rtl="0" eaLnBrk="1" latinLnBrk="0" hangingPunct="1">
      <a:defRPr sz="1800" kern="1200">
        <a:solidFill>
          <a:schemeClr val="tx1"/>
        </a:solidFill>
        <a:latin typeface="+mn-lt"/>
        <a:ea typeface="+mn-ea"/>
        <a:cs typeface="+mn-cs"/>
      </a:defRPr>
    </a:lvl3pPr>
    <a:lvl4pPr marL="1371215" algn="l" defTabSz="914140" rtl="0" eaLnBrk="1" latinLnBrk="0" hangingPunct="1">
      <a:defRPr sz="1800" kern="1200">
        <a:solidFill>
          <a:schemeClr val="tx1"/>
        </a:solidFill>
        <a:latin typeface="+mn-lt"/>
        <a:ea typeface="+mn-ea"/>
        <a:cs typeface="+mn-cs"/>
      </a:defRPr>
    </a:lvl4pPr>
    <a:lvl5pPr marL="1828287" algn="l" defTabSz="914140" rtl="0" eaLnBrk="1" latinLnBrk="0" hangingPunct="1">
      <a:defRPr sz="1800" kern="1200">
        <a:solidFill>
          <a:schemeClr val="tx1"/>
        </a:solidFill>
        <a:latin typeface="+mn-lt"/>
        <a:ea typeface="+mn-ea"/>
        <a:cs typeface="+mn-cs"/>
      </a:defRPr>
    </a:lvl5pPr>
    <a:lvl6pPr marL="2285359" algn="l" defTabSz="914140" rtl="0" eaLnBrk="1" latinLnBrk="0" hangingPunct="1">
      <a:defRPr sz="1800" kern="1200">
        <a:solidFill>
          <a:schemeClr val="tx1"/>
        </a:solidFill>
        <a:latin typeface="+mn-lt"/>
        <a:ea typeface="+mn-ea"/>
        <a:cs typeface="+mn-cs"/>
      </a:defRPr>
    </a:lvl6pPr>
    <a:lvl7pPr marL="2742430" algn="l" defTabSz="914140" rtl="0" eaLnBrk="1" latinLnBrk="0" hangingPunct="1">
      <a:defRPr sz="1800" kern="1200">
        <a:solidFill>
          <a:schemeClr val="tx1"/>
        </a:solidFill>
        <a:latin typeface="+mn-lt"/>
        <a:ea typeface="+mn-ea"/>
        <a:cs typeface="+mn-cs"/>
      </a:defRPr>
    </a:lvl7pPr>
    <a:lvl8pPr marL="3199501" algn="l" defTabSz="914140" rtl="0" eaLnBrk="1" latinLnBrk="0" hangingPunct="1">
      <a:defRPr sz="1800" kern="1200">
        <a:solidFill>
          <a:schemeClr val="tx1"/>
        </a:solidFill>
        <a:latin typeface="+mn-lt"/>
        <a:ea typeface="+mn-ea"/>
        <a:cs typeface="+mn-cs"/>
      </a:defRPr>
    </a:lvl8pPr>
    <a:lvl9pPr marL="3656571" algn="l" defTabSz="91414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nna Tellerman" initials="" lastIdx="2" clrIdx="0"/>
  <p:cmAuthor id="1" name="Author"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2EABE7"/>
    <a:srgbClr val="A7D971"/>
    <a:srgbClr val="FFFF66"/>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74101" autoAdjust="0"/>
  </p:normalViewPr>
  <p:slideViewPr>
    <p:cSldViewPr snapToGrid="0" snapToObjects="1">
      <p:cViewPr varScale="1">
        <p:scale>
          <a:sx n="63" d="100"/>
          <a:sy n="63" d="100"/>
        </p:scale>
        <p:origin x="-2112"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8" d="100"/>
          <a:sy n="58" d="100"/>
        </p:scale>
        <p:origin x="-2532"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33055572305489"/>
          <c:y val="4.3466084268126079E-2"/>
          <c:w val="0.71821153660527937"/>
          <c:h val="0.84749027608243488"/>
        </c:manualLayout>
      </c:layout>
      <c:barChart>
        <c:barDir val="col"/>
        <c:grouping val="clustered"/>
        <c:varyColors val="0"/>
        <c:ser>
          <c:idx val="0"/>
          <c:order val="0"/>
          <c:tx>
            <c:strRef>
              <c:f>Sheet1!$B$1</c:f>
              <c:strCache>
                <c:ptCount val="1"/>
                <c:pt idx="0">
                  <c:v>PC</c:v>
                </c:pt>
              </c:strCache>
            </c:strRef>
          </c:tx>
          <c:invertIfNegative val="0"/>
          <c:cat>
            <c:numRef>
              <c:f>Sheet1!$A$2:$A$5</c:f>
              <c:numCache>
                <c:formatCode>General</c:formatCode>
                <c:ptCount val="4"/>
                <c:pt idx="0">
                  <c:v>2012</c:v>
                </c:pt>
                <c:pt idx="1">
                  <c:v>2013</c:v>
                </c:pt>
                <c:pt idx="2">
                  <c:v>2014</c:v>
                </c:pt>
                <c:pt idx="3">
                  <c:v>2015</c:v>
                </c:pt>
              </c:numCache>
            </c:numRef>
          </c:cat>
          <c:val>
            <c:numRef>
              <c:f>Sheet1!$B$2:$B$5</c:f>
              <c:numCache>
                <c:formatCode>#,##0</c:formatCode>
                <c:ptCount val="4"/>
                <c:pt idx="0">
                  <c:v>324000000</c:v>
                </c:pt>
                <c:pt idx="1">
                  <c:v>296000000</c:v>
                </c:pt>
                <c:pt idx="2">
                  <c:v>277000000</c:v>
                </c:pt>
                <c:pt idx="3">
                  <c:v>263000000</c:v>
                </c:pt>
              </c:numCache>
            </c:numRef>
          </c:val>
        </c:ser>
        <c:ser>
          <c:idx val="1"/>
          <c:order val="1"/>
          <c:tx>
            <c:strRef>
              <c:f>Sheet1!$C$1</c:f>
              <c:strCache>
                <c:ptCount val="1"/>
                <c:pt idx="0">
                  <c:v>Tablet</c:v>
                </c:pt>
              </c:strCache>
            </c:strRef>
          </c:tx>
          <c:invertIfNegative val="0"/>
          <c:cat>
            <c:numRef>
              <c:f>Sheet1!$A$2:$A$5</c:f>
              <c:numCache>
                <c:formatCode>General</c:formatCode>
                <c:ptCount val="4"/>
                <c:pt idx="0">
                  <c:v>2012</c:v>
                </c:pt>
                <c:pt idx="1">
                  <c:v>2013</c:v>
                </c:pt>
                <c:pt idx="2">
                  <c:v>2014</c:v>
                </c:pt>
                <c:pt idx="3">
                  <c:v>2015</c:v>
                </c:pt>
              </c:numCache>
            </c:numRef>
          </c:cat>
          <c:val>
            <c:numRef>
              <c:f>Sheet1!$C$2:$C$5</c:f>
              <c:numCache>
                <c:formatCode>#,##0</c:formatCode>
                <c:ptCount val="4"/>
                <c:pt idx="0">
                  <c:v>120000000</c:v>
                </c:pt>
                <c:pt idx="1">
                  <c:v>195000000</c:v>
                </c:pt>
                <c:pt idx="2">
                  <c:v>271000000</c:v>
                </c:pt>
                <c:pt idx="3">
                  <c:v>349000000</c:v>
                </c:pt>
              </c:numCache>
            </c:numRef>
          </c:val>
        </c:ser>
        <c:dLbls>
          <c:showLegendKey val="0"/>
          <c:showVal val="0"/>
          <c:showCatName val="0"/>
          <c:showSerName val="0"/>
          <c:showPercent val="0"/>
          <c:showBubbleSize val="0"/>
        </c:dLbls>
        <c:gapWidth val="150"/>
        <c:axId val="5776896"/>
        <c:axId val="5778432"/>
      </c:barChart>
      <c:catAx>
        <c:axId val="5776896"/>
        <c:scaling>
          <c:orientation val="minMax"/>
        </c:scaling>
        <c:delete val="0"/>
        <c:axPos val="b"/>
        <c:numFmt formatCode="General" sourceLinked="1"/>
        <c:majorTickMark val="out"/>
        <c:minorTickMark val="none"/>
        <c:tickLblPos val="nextTo"/>
        <c:txPr>
          <a:bodyPr/>
          <a:lstStyle/>
          <a:p>
            <a:pPr>
              <a:defRPr sz="2000"/>
            </a:pPr>
            <a:endParaRPr lang="en-US"/>
          </a:p>
        </c:txPr>
        <c:crossAx val="5778432"/>
        <c:crosses val="autoZero"/>
        <c:auto val="1"/>
        <c:lblAlgn val="ctr"/>
        <c:lblOffset val="100"/>
        <c:noMultiLvlLbl val="0"/>
      </c:catAx>
      <c:valAx>
        <c:axId val="5778432"/>
        <c:scaling>
          <c:orientation val="minMax"/>
        </c:scaling>
        <c:delete val="0"/>
        <c:axPos val="l"/>
        <c:majorGridlines/>
        <c:numFmt formatCode="#,##0" sourceLinked="1"/>
        <c:majorTickMark val="out"/>
        <c:minorTickMark val="none"/>
        <c:tickLblPos val="nextTo"/>
        <c:txPr>
          <a:bodyPr/>
          <a:lstStyle/>
          <a:p>
            <a:pPr>
              <a:defRPr sz="2000"/>
            </a:pPr>
            <a:endParaRPr lang="en-US"/>
          </a:p>
        </c:txPr>
        <c:crossAx val="5776896"/>
        <c:crosses val="autoZero"/>
        <c:crossBetween val="between"/>
      </c:valAx>
    </c:plotArea>
    <c:legend>
      <c:legendPos val="r"/>
      <c:layout>
        <c:manualLayout>
          <c:xMode val="edge"/>
          <c:yMode val="edge"/>
          <c:x val="0.3749118860142483"/>
          <c:y val="2.7404802349105001E-2"/>
          <c:w val="0.16037964004499439"/>
          <c:h val="0.20039013548245224"/>
        </c:manualLayout>
      </c:layout>
      <c:overlay val="0"/>
      <c:txPr>
        <a:bodyPr/>
        <a:lstStyle/>
        <a:p>
          <a:pPr>
            <a:defRPr sz="2800"/>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33055572305489"/>
          <c:y val="4.3466084268126079E-2"/>
          <c:w val="0.71821153660527937"/>
          <c:h val="0.84749027608243488"/>
        </c:manualLayout>
      </c:layout>
      <c:barChart>
        <c:barDir val="col"/>
        <c:grouping val="clustered"/>
        <c:varyColors val="0"/>
        <c:ser>
          <c:idx val="0"/>
          <c:order val="0"/>
          <c:tx>
            <c:strRef>
              <c:f>Sheet1!$B$1</c:f>
              <c:strCache>
                <c:ptCount val="1"/>
                <c:pt idx="0">
                  <c:v>Android</c:v>
                </c:pt>
              </c:strCache>
            </c:strRef>
          </c:tx>
          <c:invertIfNegative val="0"/>
          <c:cat>
            <c:numRef>
              <c:f>Sheet1!$A$2:$A$4</c:f>
              <c:numCache>
                <c:formatCode>General</c:formatCode>
                <c:ptCount val="3"/>
                <c:pt idx="0">
                  <c:v>2013</c:v>
                </c:pt>
                <c:pt idx="1">
                  <c:v>2014</c:v>
                </c:pt>
                <c:pt idx="2">
                  <c:v>2015</c:v>
                </c:pt>
              </c:numCache>
            </c:numRef>
          </c:cat>
          <c:val>
            <c:numRef>
              <c:f>Sheet1!$B$2:$B$4</c:f>
              <c:numCache>
                <c:formatCode>#,##0</c:formatCode>
                <c:ptCount val="3"/>
                <c:pt idx="0">
                  <c:v>880000000</c:v>
                </c:pt>
                <c:pt idx="1">
                  <c:v>1171000000</c:v>
                </c:pt>
                <c:pt idx="2">
                  <c:v>1358000000</c:v>
                </c:pt>
              </c:numCache>
            </c:numRef>
          </c:val>
        </c:ser>
        <c:ser>
          <c:idx val="1"/>
          <c:order val="1"/>
          <c:tx>
            <c:strRef>
              <c:f>Sheet1!$C$1</c:f>
              <c:strCache>
                <c:ptCount val="1"/>
                <c:pt idx="0">
                  <c:v>Microsoft</c:v>
                </c:pt>
              </c:strCache>
            </c:strRef>
          </c:tx>
          <c:invertIfNegative val="0"/>
          <c:cat>
            <c:numRef>
              <c:f>Sheet1!$A$2:$A$4</c:f>
              <c:numCache>
                <c:formatCode>General</c:formatCode>
                <c:ptCount val="3"/>
                <c:pt idx="0">
                  <c:v>2013</c:v>
                </c:pt>
                <c:pt idx="1">
                  <c:v>2014</c:v>
                </c:pt>
                <c:pt idx="2">
                  <c:v>2015</c:v>
                </c:pt>
              </c:numCache>
            </c:numRef>
          </c:cat>
          <c:val>
            <c:numRef>
              <c:f>Sheet1!$C$2:$C$4</c:f>
              <c:numCache>
                <c:formatCode>#,##0</c:formatCode>
                <c:ptCount val="3"/>
                <c:pt idx="0">
                  <c:v>325000000</c:v>
                </c:pt>
                <c:pt idx="1">
                  <c:v>339000000</c:v>
                </c:pt>
                <c:pt idx="2">
                  <c:v>379000000</c:v>
                </c:pt>
              </c:numCache>
            </c:numRef>
          </c:val>
        </c:ser>
        <c:ser>
          <c:idx val="2"/>
          <c:order val="2"/>
          <c:tx>
            <c:strRef>
              <c:f>Sheet1!$D$1</c:f>
              <c:strCache>
                <c:ptCount val="1"/>
                <c:pt idx="0">
                  <c:v>Apple</c:v>
                </c:pt>
              </c:strCache>
            </c:strRef>
          </c:tx>
          <c:spPr>
            <a:solidFill>
              <a:srgbClr val="FFC000"/>
            </a:solidFill>
          </c:spPr>
          <c:invertIfNegative val="0"/>
          <c:cat>
            <c:numRef>
              <c:f>Sheet1!$A$2:$A$4</c:f>
              <c:numCache>
                <c:formatCode>General</c:formatCode>
                <c:ptCount val="3"/>
                <c:pt idx="0">
                  <c:v>2013</c:v>
                </c:pt>
                <c:pt idx="1">
                  <c:v>2014</c:v>
                </c:pt>
                <c:pt idx="2">
                  <c:v>2015</c:v>
                </c:pt>
              </c:numCache>
            </c:numRef>
          </c:cat>
          <c:val>
            <c:numRef>
              <c:f>Sheet1!$D$2:$D$4</c:f>
              <c:numCache>
                <c:formatCode>General</c:formatCode>
                <c:ptCount val="3"/>
                <c:pt idx="0">
                  <c:v>241000000</c:v>
                </c:pt>
                <c:pt idx="1">
                  <c:v>286000000</c:v>
                </c:pt>
                <c:pt idx="2">
                  <c:v>325000000</c:v>
                </c:pt>
              </c:numCache>
            </c:numRef>
          </c:val>
        </c:ser>
        <c:dLbls>
          <c:showLegendKey val="0"/>
          <c:showVal val="0"/>
          <c:showCatName val="0"/>
          <c:showSerName val="0"/>
          <c:showPercent val="0"/>
          <c:showBubbleSize val="0"/>
        </c:dLbls>
        <c:gapWidth val="150"/>
        <c:axId val="42845312"/>
        <c:axId val="42846848"/>
      </c:barChart>
      <c:catAx>
        <c:axId val="42845312"/>
        <c:scaling>
          <c:orientation val="minMax"/>
        </c:scaling>
        <c:delete val="0"/>
        <c:axPos val="b"/>
        <c:numFmt formatCode="General" sourceLinked="1"/>
        <c:majorTickMark val="out"/>
        <c:minorTickMark val="none"/>
        <c:tickLblPos val="nextTo"/>
        <c:txPr>
          <a:bodyPr/>
          <a:lstStyle/>
          <a:p>
            <a:pPr>
              <a:defRPr sz="2000"/>
            </a:pPr>
            <a:endParaRPr lang="en-US"/>
          </a:p>
        </c:txPr>
        <c:crossAx val="42846848"/>
        <c:crosses val="autoZero"/>
        <c:auto val="1"/>
        <c:lblAlgn val="ctr"/>
        <c:lblOffset val="100"/>
        <c:noMultiLvlLbl val="0"/>
      </c:catAx>
      <c:valAx>
        <c:axId val="42846848"/>
        <c:scaling>
          <c:orientation val="minMax"/>
        </c:scaling>
        <c:delete val="0"/>
        <c:axPos val="l"/>
        <c:majorGridlines/>
        <c:numFmt formatCode="#,##0" sourceLinked="1"/>
        <c:majorTickMark val="out"/>
        <c:minorTickMark val="none"/>
        <c:tickLblPos val="nextTo"/>
        <c:txPr>
          <a:bodyPr/>
          <a:lstStyle/>
          <a:p>
            <a:pPr>
              <a:defRPr sz="2000"/>
            </a:pPr>
            <a:endParaRPr lang="en-US"/>
          </a:p>
        </c:txPr>
        <c:crossAx val="42845312"/>
        <c:crosses val="autoZero"/>
        <c:crossBetween val="between"/>
      </c:valAx>
    </c:plotArea>
    <c:legend>
      <c:legendPos val="r"/>
      <c:layout>
        <c:manualLayout>
          <c:xMode val="edge"/>
          <c:yMode val="edge"/>
          <c:x val="0.2290785526809149"/>
          <c:y val="1.9661438168322446E-2"/>
          <c:w val="0.21894661604799398"/>
          <c:h val="0.30848099583321648"/>
        </c:manualLayout>
      </c:layout>
      <c:overlay val="0"/>
      <c:txPr>
        <a:bodyPr/>
        <a:lstStyle/>
        <a:p>
          <a:pPr>
            <a:defRPr sz="2800"/>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543239268218"/>
          <c:y val="3.3536749950319897E-2"/>
          <c:w val="0.77169321384596601"/>
          <c:h val="0.80393292432265095"/>
        </c:manualLayout>
      </c:layout>
      <c:barChart>
        <c:barDir val="col"/>
        <c:grouping val="stacked"/>
        <c:varyColors val="0"/>
        <c:ser>
          <c:idx val="0"/>
          <c:order val="0"/>
          <c:tx>
            <c:strRef>
              <c:f>Sheet1!$B$1</c:f>
              <c:strCache>
                <c:ptCount val="1"/>
                <c:pt idx="0">
                  <c:v>Series 1</c:v>
                </c:pt>
              </c:strCache>
            </c:strRef>
          </c:tx>
          <c:spPr>
            <a:gradFill flip="none" rotWithShape="1">
              <a:gsLst>
                <a:gs pos="0">
                  <a:srgbClr val="007272"/>
                </a:gs>
                <a:gs pos="100000">
                  <a:srgbClr val="32BCAD"/>
                </a:gs>
              </a:gsLst>
              <a:lin ang="16200000" scaled="0"/>
              <a:tileRect/>
            </a:gradFill>
          </c:spPr>
          <c:invertIfNegative val="0"/>
          <c:cat>
            <c:strRef>
              <c:f>Sheet1!$A$2:$A$9</c:f>
              <c:strCache>
                <c:ptCount val="8"/>
                <c:pt idx="0">
                  <c:v>2012 Q2</c:v>
                </c:pt>
                <c:pt idx="1">
                  <c:v>2012 Q3</c:v>
                </c:pt>
                <c:pt idx="2">
                  <c:v>2012 Q4</c:v>
                </c:pt>
                <c:pt idx="3">
                  <c:v>20013 Q1</c:v>
                </c:pt>
                <c:pt idx="4">
                  <c:v>2013 Q2</c:v>
                </c:pt>
                <c:pt idx="5">
                  <c:v>2013 Q3</c:v>
                </c:pt>
                <c:pt idx="6">
                  <c:v>2013 Q4</c:v>
                </c:pt>
                <c:pt idx="7">
                  <c:v>20014 Q1</c:v>
                </c:pt>
              </c:strCache>
            </c:strRef>
          </c:cat>
          <c:val>
            <c:numRef>
              <c:f>Sheet1!$B$2:$B$9</c:f>
              <c:numCache>
                <c:formatCode>General</c:formatCode>
                <c:ptCount val="8"/>
                <c:pt idx="0">
                  <c:v>33230</c:v>
                </c:pt>
                <c:pt idx="1">
                  <c:v>46626</c:v>
                </c:pt>
                <c:pt idx="2">
                  <c:v>47293</c:v>
                </c:pt>
                <c:pt idx="3">
                  <c:v>61216</c:v>
                </c:pt>
                <c:pt idx="4">
                  <c:v>80322</c:v>
                </c:pt>
                <c:pt idx="5">
                  <c:v>99727</c:v>
                </c:pt>
                <c:pt idx="6">
                  <c:v>111000</c:v>
                </c:pt>
                <c:pt idx="7">
                  <c:v>125067</c:v>
                </c:pt>
              </c:numCache>
            </c:numRef>
          </c:val>
        </c:ser>
        <c:dLbls>
          <c:showLegendKey val="0"/>
          <c:showVal val="0"/>
          <c:showCatName val="0"/>
          <c:showSerName val="0"/>
          <c:showPercent val="0"/>
          <c:showBubbleSize val="0"/>
        </c:dLbls>
        <c:gapWidth val="100"/>
        <c:overlap val="100"/>
        <c:axId val="42120704"/>
        <c:axId val="42122240"/>
      </c:barChart>
      <c:catAx>
        <c:axId val="42120704"/>
        <c:scaling>
          <c:orientation val="minMax"/>
        </c:scaling>
        <c:delete val="0"/>
        <c:axPos val="b"/>
        <c:numFmt formatCode="General" sourceLinked="1"/>
        <c:majorTickMark val="none"/>
        <c:minorTickMark val="none"/>
        <c:tickLblPos val="nextTo"/>
        <c:spPr>
          <a:ln w="19050">
            <a:solidFill>
              <a:srgbClr val="000000"/>
            </a:solidFill>
          </a:ln>
        </c:spPr>
        <c:txPr>
          <a:bodyPr rot="2700000" vert="horz"/>
          <a:lstStyle/>
          <a:p>
            <a:pPr>
              <a:defRPr sz="2000" b="1">
                <a:solidFill>
                  <a:schemeClr val="tx1"/>
                </a:solidFill>
              </a:defRPr>
            </a:pPr>
            <a:endParaRPr lang="en-US"/>
          </a:p>
        </c:txPr>
        <c:crossAx val="42122240"/>
        <c:crosses val="autoZero"/>
        <c:auto val="1"/>
        <c:lblAlgn val="ctr"/>
        <c:lblOffset val="100"/>
        <c:noMultiLvlLbl val="0"/>
      </c:catAx>
      <c:valAx>
        <c:axId val="42122240"/>
        <c:scaling>
          <c:orientation val="minMax"/>
          <c:max val="125000"/>
          <c:min val="0"/>
        </c:scaling>
        <c:delete val="0"/>
        <c:axPos val="l"/>
        <c:majorGridlines>
          <c:spPr>
            <a:ln w="19050">
              <a:solidFill>
                <a:schemeClr val="accent1"/>
              </a:solidFill>
            </a:ln>
          </c:spPr>
        </c:majorGridlines>
        <c:numFmt formatCode="#,##0" sourceLinked="0"/>
        <c:majorTickMark val="out"/>
        <c:minorTickMark val="none"/>
        <c:tickLblPos val="low"/>
        <c:spPr>
          <a:ln w="19050">
            <a:solidFill>
              <a:srgbClr val="000000"/>
            </a:solidFill>
          </a:ln>
          <a:effectLst/>
        </c:spPr>
        <c:txPr>
          <a:bodyPr/>
          <a:lstStyle/>
          <a:p>
            <a:pPr>
              <a:defRPr sz="2400" b="0">
                <a:solidFill>
                  <a:schemeClr val="tx1"/>
                </a:solidFill>
              </a:defRPr>
            </a:pPr>
            <a:endParaRPr lang="en-US"/>
          </a:p>
        </c:txPr>
        <c:crossAx val="42120704"/>
        <c:crosses val="autoZero"/>
        <c:crossBetween val="between"/>
        <c:majorUnit val="25000"/>
      </c:valAx>
      <c:spPr>
        <a:noFill/>
        <a:ln w="38100">
          <a:noFill/>
        </a:ln>
      </c:spPr>
    </c:plotArea>
    <c:plotVisOnly val="1"/>
    <c:dispBlanksAs val="gap"/>
    <c:showDLblsOverMax val="0"/>
  </c:chart>
  <c:txPr>
    <a:bodyPr/>
    <a:lstStyle/>
    <a:p>
      <a:pPr>
        <a:defRPr sz="1800" b="0" i="0" baseline="0">
          <a:latin typeface="Frutiger Next LT W1G"/>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543239268218"/>
          <c:y val="3.3536749950319897E-2"/>
          <c:w val="0.77169321384596601"/>
          <c:h val="0.77895040476345467"/>
        </c:manualLayout>
      </c:layout>
      <c:barChart>
        <c:barDir val="col"/>
        <c:grouping val="stacked"/>
        <c:varyColors val="0"/>
        <c:ser>
          <c:idx val="0"/>
          <c:order val="0"/>
          <c:tx>
            <c:strRef>
              <c:f>Sheet1!$B$1</c:f>
              <c:strCache>
                <c:ptCount val="1"/>
                <c:pt idx="0">
                  <c:v>Series 1</c:v>
                </c:pt>
              </c:strCache>
            </c:strRef>
          </c:tx>
          <c:spPr>
            <a:gradFill flip="none" rotWithShape="1">
              <a:gsLst>
                <a:gs pos="0">
                  <a:srgbClr val="007272"/>
                </a:gs>
                <a:gs pos="100000">
                  <a:srgbClr val="32BCAD"/>
                </a:gs>
              </a:gsLst>
              <a:lin ang="16200000" scaled="0"/>
              <a:tileRect/>
            </a:gradFill>
          </c:spPr>
          <c:invertIfNegative val="0"/>
          <c:cat>
            <c:strRef>
              <c:f>Sheet1!$A$2:$A$9</c:f>
              <c:strCache>
                <c:ptCount val="8"/>
                <c:pt idx="0">
                  <c:v>2012 Q2</c:v>
                </c:pt>
                <c:pt idx="1">
                  <c:v>2012 Q3</c:v>
                </c:pt>
                <c:pt idx="2">
                  <c:v>2012 Q4</c:v>
                </c:pt>
                <c:pt idx="3">
                  <c:v>20013 Q1</c:v>
                </c:pt>
                <c:pt idx="4">
                  <c:v>2013 Q2</c:v>
                </c:pt>
                <c:pt idx="5">
                  <c:v>2013 Q3</c:v>
                </c:pt>
                <c:pt idx="6">
                  <c:v>2013 Q4</c:v>
                </c:pt>
                <c:pt idx="7">
                  <c:v>20014 Q1</c:v>
                </c:pt>
              </c:strCache>
            </c:strRef>
          </c:cat>
          <c:val>
            <c:numRef>
              <c:f>Sheet1!$B$2:$B$9</c:f>
              <c:numCache>
                <c:formatCode>General</c:formatCode>
                <c:ptCount val="8"/>
                <c:pt idx="0">
                  <c:v>112</c:v>
                </c:pt>
                <c:pt idx="1">
                  <c:v>253</c:v>
                </c:pt>
                <c:pt idx="2">
                  <c:v>216</c:v>
                </c:pt>
                <c:pt idx="3">
                  <c:v>367</c:v>
                </c:pt>
                <c:pt idx="4">
                  <c:v>542</c:v>
                </c:pt>
                <c:pt idx="5">
                  <c:v>856</c:v>
                </c:pt>
                <c:pt idx="6">
                  <c:v>881</c:v>
                </c:pt>
                <c:pt idx="7">
                  <c:v>1373</c:v>
                </c:pt>
              </c:numCache>
            </c:numRef>
          </c:val>
        </c:ser>
        <c:dLbls>
          <c:showLegendKey val="0"/>
          <c:showVal val="0"/>
          <c:showCatName val="0"/>
          <c:showSerName val="0"/>
          <c:showPercent val="0"/>
          <c:showBubbleSize val="0"/>
        </c:dLbls>
        <c:gapWidth val="100"/>
        <c:overlap val="100"/>
        <c:axId val="42313216"/>
        <c:axId val="42314752"/>
      </c:barChart>
      <c:catAx>
        <c:axId val="42313216"/>
        <c:scaling>
          <c:orientation val="minMax"/>
        </c:scaling>
        <c:delete val="0"/>
        <c:axPos val="b"/>
        <c:numFmt formatCode="General" sourceLinked="1"/>
        <c:majorTickMark val="none"/>
        <c:minorTickMark val="none"/>
        <c:tickLblPos val="nextTo"/>
        <c:spPr>
          <a:ln w="19050">
            <a:solidFill>
              <a:srgbClr val="000000"/>
            </a:solidFill>
          </a:ln>
        </c:spPr>
        <c:txPr>
          <a:bodyPr rot="2700000" vert="horz"/>
          <a:lstStyle/>
          <a:p>
            <a:pPr>
              <a:defRPr sz="1600"/>
            </a:pPr>
            <a:endParaRPr lang="en-US"/>
          </a:p>
        </c:txPr>
        <c:crossAx val="42314752"/>
        <c:crosses val="autoZero"/>
        <c:auto val="1"/>
        <c:lblAlgn val="ctr"/>
        <c:lblOffset val="100"/>
        <c:noMultiLvlLbl val="0"/>
      </c:catAx>
      <c:valAx>
        <c:axId val="42314752"/>
        <c:scaling>
          <c:orientation val="minMax"/>
          <c:max val="1500"/>
          <c:min val="0"/>
        </c:scaling>
        <c:delete val="0"/>
        <c:axPos val="l"/>
        <c:majorGridlines>
          <c:spPr>
            <a:ln w="19050">
              <a:solidFill>
                <a:schemeClr val="accent1"/>
              </a:solidFill>
            </a:ln>
          </c:spPr>
        </c:majorGridlines>
        <c:numFmt formatCode="#,##0" sourceLinked="0"/>
        <c:majorTickMark val="out"/>
        <c:minorTickMark val="none"/>
        <c:tickLblPos val="low"/>
        <c:spPr>
          <a:ln w="19050">
            <a:solidFill>
              <a:srgbClr val="000000"/>
            </a:solidFill>
          </a:ln>
          <a:effectLst/>
        </c:spPr>
        <c:crossAx val="42313216"/>
        <c:crosses val="autoZero"/>
        <c:crossBetween val="between"/>
      </c:valAx>
      <c:spPr>
        <a:noFill/>
        <a:ln w="38100">
          <a:noFill/>
        </a:ln>
      </c:spPr>
    </c:plotArea>
    <c:plotVisOnly val="1"/>
    <c:dispBlanksAs val="gap"/>
    <c:showDLblsOverMax val="0"/>
  </c:chart>
  <c:txPr>
    <a:bodyPr/>
    <a:lstStyle/>
    <a:p>
      <a:pPr>
        <a:defRPr sz="1800" b="0" i="0" baseline="0">
          <a:solidFill>
            <a:schemeClr val="tx1"/>
          </a:solidFill>
          <a:latin typeface="Frutiger Next LT W1G"/>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543239268218"/>
          <c:y val="3.3536749950319897E-2"/>
          <c:w val="0.77169321384596601"/>
          <c:h val="0.77895040476345467"/>
        </c:manualLayout>
      </c:layout>
      <c:barChart>
        <c:barDir val="col"/>
        <c:grouping val="stacked"/>
        <c:varyColors val="0"/>
        <c:ser>
          <c:idx val="0"/>
          <c:order val="0"/>
          <c:tx>
            <c:strRef>
              <c:f>Sheet1!$B$1</c:f>
              <c:strCache>
                <c:ptCount val="1"/>
                <c:pt idx="0">
                  <c:v>Series 1</c:v>
                </c:pt>
              </c:strCache>
            </c:strRef>
          </c:tx>
          <c:spPr>
            <a:gradFill flip="none" rotWithShape="1">
              <a:gsLst>
                <a:gs pos="0">
                  <a:srgbClr val="007272"/>
                </a:gs>
                <a:gs pos="100000">
                  <a:srgbClr val="32BCAD"/>
                </a:gs>
              </a:gsLst>
              <a:lin ang="16200000" scaled="0"/>
              <a:tileRect/>
            </a:gradFill>
          </c:spPr>
          <c:invertIfNegative val="0"/>
          <c:cat>
            <c:numRef>
              <c:f>Sheet1!$A$2:$A$5</c:f>
              <c:numCache>
                <c:formatCode>General</c:formatCode>
                <c:ptCount val="4"/>
                <c:pt idx="0">
                  <c:v>2010</c:v>
                </c:pt>
                <c:pt idx="1">
                  <c:v>2011</c:v>
                </c:pt>
                <c:pt idx="2">
                  <c:v>2012</c:v>
                </c:pt>
                <c:pt idx="3">
                  <c:v>2013</c:v>
                </c:pt>
              </c:numCache>
            </c:numRef>
          </c:cat>
          <c:val>
            <c:numRef>
              <c:f>Sheet1!$B$2:$B$5</c:f>
              <c:numCache>
                <c:formatCode>General</c:formatCode>
                <c:ptCount val="4"/>
                <c:pt idx="0">
                  <c:v>50</c:v>
                </c:pt>
                <c:pt idx="1">
                  <c:v>60</c:v>
                </c:pt>
                <c:pt idx="2">
                  <c:v>80</c:v>
                </c:pt>
                <c:pt idx="3">
                  <c:v>105</c:v>
                </c:pt>
              </c:numCache>
            </c:numRef>
          </c:val>
        </c:ser>
        <c:dLbls>
          <c:showLegendKey val="0"/>
          <c:showVal val="0"/>
          <c:showCatName val="0"/>
          <c:showSerName val="0"/>
          <c:showPercent val="0"/>
          <c:showBubbleSize val="0"/>
        </c:dLbls>
        <c:gapWidth val="100"/>
        <c:overlap val="100"/>
        <c:axId val="44395520"/>
        <c:axId val="44401408"/>
      </c:barChart>
      <c:catAx>
        <c:axId val="44395520"/>
        <c:scaling>
          <c:orientation val="minMax"/>
        </c:scaling>
        <c:delete val="0"/>
        <c:axPos val="b"/>
        <c:numFmt formatCode="General" sourceLinked="1"/>
        <c:majorTickMark val="none"/>
        <c:minorTickMark val="none"/>
        <c:tickLblPos val="nextTo"/>
        <c:spPr>
          <a:ln w="19050">
            <a:solidFill>
              <a:srgbClr val="000000"/>
            </a:solidFill>
          </a:ln>
        </c:spPr>
        <c:txPr>
          <a:bodyPr rot="2700000" vert="horz"/>
          <a:lstStyle/>
          <a:p>
            <a:pPr>
              <a:defRPr/>
            </a:pPr>
            <a:endParaRPr lang="en-US"/>
          </a:p>
        </c:txPr>
        <c:crossAx val="44401408"/>
        <c:crosses val="autoZero"/>
        <c:auto val="1"/>
        <c:lblAlgn val="ctr"/>
        <c:lblOffset val="100"/>
        <c:noMultiLvlLbl val="0"/>
      </c:catAx>
      <c:valAx>
        <c:axId val="44401408"/>
        <c:scaling>
          <c:orientation val="minMax"/>
          <c:max val="110"/>
          <c:min val="0"/>
        </c:scaling>
        <c:delete val="0"/>
        <c:axPos val="l"/>
        <c:majorGridlines>
          <c:spPr>
            <a:ln w="19050">
              <a:solidFill>
                <a:schemeClr val="accent1"/>
              </a:solidFill>
            </a:ln>
          </c:spPr>
        </c:majorGridlines>
        <c:numFmt formatCode="#,##0" sourceLinked="0"/>
        <c:majorTickMark val="out"/>
        <c:minorTickMark val="none"/>
        <c:tickLblPos val="low"/>
        <c:spPr>
          <a:ln w="19050">
            <a:solidFill>
              <a:srgbClr val="000000"/>
            </a:solidFill>
          </a:ln>
          <a:effectLst/>
        </c:spPr>
        <c:crossAx val="44395520"/>
        <c:crosses val="autoZero"/>
        <c:crossBetween val="between"/>
      </c:valAx>
      <c:spPr>
        <a:noFill/>
        <a:ln w="38100">
          <a:noFill/>
        </a:ln>
      </c:spPr>
    </c:plotArea>
    <c:plotVisOnly val="1"/>
    <c:dispBlanksAs val="gap"/>
    <c:showDLblsOverMax val="0"/>
  </c:chart>
  <c:txPr>
    <a:bodyPr/>
    <a:lstStyle/>
    <a:p>
      <a:pPr>
        <a:defRPr sz="2400" b="0" i="0" baseline="0">
          <a:solidFill>
            <a:schemeClr val="tx1"/>
          </a:solidFill>
          <a:latin typeface="Frutiger Next LT W1G"/>
        </a:defRPr>
      </a:pPr>
      <a:endParaRPr lang="en-U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0.19468</cdr:x>
      <cdr:y>0.08058</cdr:y>
    </cdr:from>
    <cdr:to>
      <cdr:x>0.94061</cdr:x>
      <cdr:y>0.72861</cdr:y>
    </cdr:to>
    <cdr:cxnSp macro="">
      <cdr:nvCxnSpPr>
        <cdr:cNvPr id="3" name="Straight Arrow Connector 2"/>
        <cdr:cNvCxnSpPr/>
      </cdr:nvCxnSpPr>
      <cdr:spPr>
        <a:xfrm xmlns:a="http://schemas.openxmlformats.org/drawingml/2006/main" flipV="1">
          <a:off x="1661477" y="396481"/>
          <a:ext cx="6366034" cy="3188530"/>
        </a:xfrm>
        <a:prstGeom xmlns:a="http://schemas.openxmlformats.org/drawingml/2006/main" prst="straightConnector1">
          <a:avLst/>
        </a:prstGeom>
        <a:ln xmlns:a="http://schemas.openxmlformats.org/drawingml/2006/main" w="76200">
          <a:solidFill>
            <a:schemeClr val="accent2"/>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0.19277</cdr:x>
      <cdr:y>0.18908</cdr:y>
    </cdr:from>
    <cdr:to>
      <cdr:x>0.89992</cdr:x>
      <cdr:y>0.36312</cdr:y>
    </cdr:to>
    <cdr:cxnSp macro="">
      <cdr:nvCxnSpPr>
        <cdr:cNvPr id="6" name="Straight Arrow Connector 5"/>
        <cdr:cNvCxnSpPr/>
      </cdr:nvCxnSpPr>
      <cdr:spPr>
        <a:xfrm xmlns:a="http://schemas.openxmlformats.org/drawingml/2006/main">
          <a:off x="1645164" y="930346"/>
          <a:ext cx="6035101" cy="856336"/>
        </a:xfrm>
        <a:prstGeom xmlns:a="http://schemas.openxmlformats.org/drawingml/2006/main" prst="straightConnector1">
          <a:avLst/>
        </a:prstGeom>
        <a:ln xmlns:a="http://schemas.openxmlformats.org/drawingml/2006/main" w="76200">
          <a:solidFill>
            <a:schemeClr val="accent1"/>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0.21429</cdr:x>
      <cdr:y>0.68456</cdr:y>
    </cdr:from>
    <cdr:to>
      <cdr:x>0.92324</cdr:x>
      <cdr:y>0.72793</cdr:y>
    </cdr:to>
    <cdr:cxnSp macro="">
      <cdr:nvCxnSpPr>
        <cdr:cNvPr id="3" name="Straight Arrow Connector 2"/>
        <cdr:cNvCxnSpPr/>
      </cdr:nvCxnSpPr>
      <cdr:spPr>
        <a:xfrm xmlns:a="http://schemas.openxmlformats.org/drawingml/2006/main" flipV="1">
          <a:off x="1828800" y="3368281"/>
          <a:ext cx="6050536" cy="213361"/>
        </a:xfrm>
        <a:prstGeom xmlns:a="http://schemas.openxmlformats.org/drawingml/2006/main" prst="straightConnector1">
          <a:avLst/>
        </a:prstGeom>
        <a:ln xmlns:a="http://schemas.openxmlformats.org/drawingml/2006/main" w="76200">
          <a:solidFill>
            <a:schemeClr val="accent2"/>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0.21607</cdr:x>
      <cdr:y>0.07748</cdr:y>
    </cdr:from>
    <cdr:to>
      <cdr:x>0.90536</cdr:x>
      <cdr:y>0.44297</cdr:y>
    </cdr:to>
    <cdr:cxnSp macro="">
      <cdr:nvCxnSpPr>
        <cdr:cNvPr id="6" name="Straight Arrow Connector 5"/>
        <cdr:cNvCxnSpPr/>
      </cdr:nvCxnSpPr>
      <cdr:spPr>
        <a:xfrm xmlns:a="http://schemas.openxmlformats.org/drawingml/2006/main" flipV="1">
          <a:off x="1844040" y="381241"/>
          <a:ext cx="5882640" cy="1798320"/>
        </a:xfrm>
        <a:prstGeom xmlns:a="http://schemas.openxmlformats.org/drawingml/2006/main" prst="straightConnector1">
          <a:avLst/>
        </a:prstGeom>
        <a:ln xmlns:a="http://schemas.openxmlformats.org/drawingml/2006/main" w="76200">
          <a:solidFill>
            <a:schemeClr val="accent1"/>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0.21964</cdr:x>
      <cdr:y>0.70315</cdr:y>
    </cdr:from>
    <cdr:to>
      <cdr:x>0.98168</cdr:x>
      <cdr:y>0.78368</cdr:y>
    </cdr:to>
    <cdr:cxnSp macro="">
      <cdr:nvCxnSpPr>
        <cdr:cNvPr id="13" name="Straight Arrow Connector 12"/>
        <cdr:cNvCxnSpPr/>
      </cdr:nvCxnSpPr>
      <cdr:spPr>
        <a:xfrm xmlns:a="http://schemas.openxmlformats.org/drawingml/2006/main" flipV="1">
          <a:off x="1874520" y="3459721"/>
          <a:ext cx="6503511" cy="396240"/>
        </a:xfrm>
        <a:prstGeom xmlns:a="http://schemas.openxmlformats.org/drawingml/2006/main" prst="straightConnector1">
          <a:avLst/>
        </a:prstGeom>
        <a:ln xmlns:a="http://schemas.openxmlformats.org/drawingml/2006/main" w="76200">
          <a:solidFill>
            <a:srgbClr val="FFC000"/>
          </a:solidFill>
          <a:tailEnd type="arrow"/>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A1190DB9-3425-8C41-A4AF-AF5FB78D0547}" type="datetimeFigureOut">
              <a:rPr lang="en-US" smtClean="0"/>
              <a:t>6/12/2014</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601114B2-7173-EB4B-8204-11CEDDF0298E}" type="slidenum">
              <a:rPr lang="en-US" smtClean="0"/>
              <a:t>‹#›</a:t>
            </a:fld>
            <a:endParaRPr lang="en-US"/>
          </a:p>
        </p:txBody>
      </p:sp>
    </p:spTree>
    <p:extLst>
      <p:ext uri="{BB962C8B-B14F-4D97-AF65-F5344CB8AC3E}">
        <p14:creationId xmlns:p14="http://schemas.microsoft.com/office/powerpoint/2010/main" val="3248349172"/>
      </p:ext>
    </p:extLst>
  </p:cSld>
  <p:clrMap bg1="lt1" tx1="dk1" bg2="lt2" tx2="dk2" accent1="accent1" accent2="accent2" accent3="accent3" accent4="accent4" accent5="accent5" accent6="accent6" hlink="hlink" folHlink="folHlink"/>
  <p:notesStyle>
    <a:lvl1pPr marL="0" algn="l" defTabSz="457174" rtl="0" eaLnBrk="1" latinLnBrk="0" hangingPunct="1">
      <a:defRPr sz="1200" kern="1200">
        <a:solidFill>
          <a:schemeClr val="tx1"/>
        </a:solidFill>
        <a:latin typeface="+mn-lt"/>
        <a:ea typeface="+mn-ea"/>
        <a:cs typeface="+mn-cs"/>
      </a:defRPr>
    </a:lvl1pPr>
    <a:lvl2pPr marL="457174" algn="l" defTabSz="457174" rtl="0" eaLnBrk="1" latinLnBrk="0" hangingPunct="1">
      <a:defRPr sz="1200" kern="1200">
        <a:solidFill>
          <a:schemeClr val="tx1"/>
        </a:solidFill>
        <a:latin typeface="+mn-lt"/>
        <a:ea typeface="+mn-ea"/>
        <a:cs typeface="+mn-cs"/>
      </a:defRPr>
    </a:lvl2pPr>
    <a:lvl3pPr marL="914348" algn="l" defTabSz="457174" rtl="0" eaLnBrk="1" latinLnBrk="0" hangingPunct="1">
      <a:defRPr sz="1200" kern="1200">
        <a:solidFill>
          <a:schemeClr val="tx1"/>
        </a:solidFill>
        <a:latin typeface="+mn-lt"/>
        <a:ea typeface="+mn-ea"/>
        <a:cs typeface="+mn-cs"/>
      </a:defRPr>
    </a:lvl3pPr>
    <a:lvl4pPr marL="1371523" algn="l" defTabSz="457174" rtl="0" eaLnBrk="1" latinLnBrk="0" hangingPunct="1">
      <a:defRPr sz="1200" kern="1200">
        <a:solidFill>
          <a:schemeClr val="tx1"/>
        </a:solidFill>
        <a:latin typeface="+mn-lt"/>
        <a:ea typeface="+mn-ea"/>
        <a:cs typeface="+mn-cs"/>
      </a:defRPr>
    </a:lvl4pPr>
    <a:lvl5pPr marL="1828698" algn="l" defTabSz="457174" rtl="0" eaLnBrk="1" latinLnBrk="0" hangingPunct="1">
      <a:defRPr sz="1200" kern="1200">
        <a:solidFill>
          <a:schemeClr val="tx1"/>
        </a:solidFill>
        <a:latin typeface="+mn-lt"/>
        <a:ea typeface="+mn-ea"/>
        <a:cs typeface="+mn-cs"/>
      </a:defRPr>
    </a:lvl5pPr>
    <a:lvl6pPr marL="2285872" algn="l" defTabSz="457174" rtl="0" eaLnBrk="1" latinLnBrk="0" hangingPunct="1">
      <a:defRPr sz="1200" kern="1200">
        <a:solidFill>
          <a:schemeClr val="tx1"/>
        </a:solidFill>
        <a:latin typeface="+mn-lt"/>
        <a:ea typeface="+mn-ea"/>
        <a:cs typeface="+mn-cs"/>
      </a:defRPr>
    </a:lvl6pPr>
    <a:lvl7pPr marL="2743046" algn="l" defTabSz="457174" rtl="0" eaLnBrk="1" latinLnBrk="0" hangingPunct="1">
      <a:defRPr sz="1200" kern="1200">
        <a:solidFill>
          <a:schemeClr val="tx1"/>
        </a:solidFill>
        <a:latin typeface="+mn-lt"/>
        <a:ea typeface="+mn-ea"/>
        <a:cs typeface="+mn-cs"/>
      </a:defRPr>
    </a:lvl7pPr>
    <a:lvl8pPr marL="3200220" algn="l" defTabSz="457174" rtl="0" eaLnBrk="1" latinLnBrk="0" hangingPunct="1">
      <a:defRPr sz="1200" kern="1200">
        <a:solidFill>
          <a:schemeClr val="tx1"/>
        </a:solidFill>
        <a:latin typeface="+mn-lt"/>
        <a:ea typeface="+mn-ea"/>
        <a:cs typeface="+mn-cs"/>
      </a:defRPr>
    </a:lvl8pPr>
    <a:lvl9pPr marL="3657394" algn="l" defTabSz="4571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a:t>
            </a:fld>
            <a:endParaRPr lang="en-US"/>
          </a:p>
        </p:txBody>
      </p:sp>
    </p:spTree>
    <p:extLst>
      <p:ext uri="{BB962C8B-B14F-4D97-AF65-F5344CB8AC3E}">
        <p14:creationId xmlns:p14="http://schemas.microsoft.com/office/powerpoint/2010/main" val="1799583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just consumers… its B2B too… see the trend in Autodesk Exchange.  View the gecko board and see activity from</a:t>
            </a:r>
            <a:r>
              <a:rPr lang="en-US" baseline="0" dirty="0" smtClean="0"/>
              <a:t> customers in China!</a:t>
            </a:r>
            <a:endParaRPr lang="en-US" dirty="0"/>
          </a:p>
        </p:txBody>
      </p:sp>
      <p:sp>
        <p:nvSpPr>
          <p:cNvPr id="4" name="Slide Number Placeholder 3"/>
          <p:cNvSpPr>
            <a:spLocks noGrp="1"/>
          </p:cNvSpPr>
          <p:nvPr>
            <p:ph type="sldNum" sz="quarter" idx="10"/>
          </p:nvPr>
        </p:nvSpPr>
        <p:spPr/>
        <p:txBody>
          <a:bodyPr/>
          <a:lstStyle/>
          <a:p>
            <a:fld id="{3C26CCD0-3294-4435-8FF9-F9AA4EE3A143}" type="slidenum">
              <a:rPr lang="en-US" smtClean="0"/>
              <a:t>10</a:t>
            </a:fld>
            <a:endParaRPr lang="en-US"/>
          </a:p>
        </p:txBody>
      </p:sp>
    </p:spTree>
    <p:extLst>
      <p:ext uri="{BB962C8B-B14F-4D97-AF65-F5344CB8AC3E}">
        <p14:creationId xmlns:p14="http://schemas.microsoft.com/office/powerpoint/2010/main" val="349459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just downloads – purchases are happening too!  And we will be adding additional payment</a:t>
            </a:r>
            <a:r>
              <a:rPr lang="en-US" baseline="0" dirty="0" smtClean="0"/>
              <a:t> options beyond todays PayPal – like </a:t>
            </a:r>
            <a:r>
              <a:rPr lang="en-US" baseline="0" dirty="0" err="1" smtClean="0"/>
              <a:t>AliPay</a:t>
            </a:r>
            <a:r>
              <a:rPr lang="en-US" baseline="0" dirty="0" smtClean="0"/>
              <a:t> and Purchase Orders. </a:t>
            </a:r>
            <a:endParaRPr lang="en-US" dirty="0"/>
          </a:p>
        </p:txBody>
      </p:sp>
      <p:sp>
        <p:nvSpPr>
          <p:cNvPr id="4" name="Slide Number Placeholder 3"/>
          <p:cNvSpPr>
            <a:spLocks noGrp="1"/>
          </p:cNvSpPr>
          <p:nvPr>
            <p:ph type="sldNum" sz="quarter" idx="10"/>
          </p:nvPr>
        </p:nvSpPr>
        <p:spPr/>
        <p:txBody>
          <a:bodyPr/>
          <a:lstStyle/>
          <a:p>
            <a:fld id="{3C26CCD0-3294-4435-8FF9-F9AA4EE3A143}" type="slidenum">
              <a:rPr lang="en-US" smtClean="0"/>
              <a:t>11</a:t>
            </a:fld>
            <a:endParaRPr lang="en-US"/>
          </a:p>
        </p:txBody>
      </p:sp>
    </p:spTree>
    <p:extLst>
      <p:ext uri="{BB962C8B-B14F-4D97-AF65-F5344CB8AC3E}">
        <p14:creationId xmlns:p14="http://schemas.microsoft.com/office/powerpoint/2010/main" val="2850524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do development with the high growth OS’s? </a:t>
            </a:r>
            <a:r>
              <a:rPr lang="en-US" baseline="0" dirty="0" smtClean="0"/>
              <a:t> iOS is as large as Windows, and Linux and Android are used by many more people.</a:t>
            </a:r>
          </a:p>
          <a:p>
            <a:r>
              <a:rPr lang="en-US" baseline="0" dirty="0" smtClean="0"/>
              <a:t>Note two of the </a:t>
            </a:r>
            <a:r>
              <a:rPr lang="en-US" baseline="0" dirty="0" err="1" smtClean="0"/>
              <a:t>thre</a:t>
            </a:r>
            <a:r>
              <a:rPr lang="en-US" baseline="0" dirty="0" smtClean="0"/>
              <a:t> high growth OS’s are open source.  Autodesk is just now finishing moving all our servers to Linux based stacks – off of Windows – saving Autodesk tens of millions of dollars per year.  Do you still use Windows servers?  Why is that?</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12</a:t>
            </a:fld>
            <a:endParaRPr lang="en-US"/>
          </a:p>
        </p:txBody>
      </p:sp>
    </p:spTree>
    <p:extLst>
      <p:ext uri="{BB962C8B-B14F-4D97-AF65-F5344CB8AC3E}">
        <p14:creationId xmlns:p14="http://schemas.microsoft.com/office/powerpoint/2010/main" val="2525884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development technologies do you and your team use?  No C++ is not going away – but a lot more development is happening on web and mobile technologies then C++.  Are most of your staff doing C== or C# work?  Why?  Developing with these tools is slow – taking weeks months and years.  The web and mobile technologies allow development in hours days and weeks.  Who go slow?  Sure you need some C++ development</a:t>
            </a:r>
            <a:r>
              <a:rPr lang="en-US" baseline="0" dirty="0" smtClean="0"/>
              <a:t> – but most of your development needs to move on to more flexible and more productive technologies.  Notice all of these are public standards – and not proprietary technology. </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13</a:t>
            </a:fld>
            <a:endParaRPr lang="en-US"/>
          </a:p>
        </p:txBody>
      </p:sp>
    </p:spTree>
    <p:extLst>
      <p:ext uri="{BB962C8B-B14F-4D97-AF65-F5344CB8AC3E}">
        <p14:creationId xmlns:p14="http://schemas.microsoft.com/office/powerpoint/2010/main" val="323519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Visual Studio your primary development tool?  Its likely you or your team are being held back by fear of using new development tools.  Note 2</a:t>
            </a:r>
            <a:r>
              <a:rPr lang="en-US" baseline="0" dirty="0" smtClean="0"/>
              <a:t> of the 3 modern development environments are open source.</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14</a:t>
            </a:fld>
            <a:endParaRPr lang="en-US"/>
          </a:p>
        </p:txBody>
      </p:sp>
    </p:spTree>
    <p:extLst>
      <p:ext uri="{BB962C8B-B14F-4D97-AF65-F5344CB8AC3E}">
        <p14:creationId xmlns:p14="http://schemas.microsoft.com/office/powerpoint/2010/main" val="2648735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you using for source code control?  Most</a:t>
            </a:r>
            <a:r>
              <a:rPr lang="en-US" baseline="0" dirty="0" smtClean="0"/>
              <a:t> companies Autodesk is now acquiring use freely available cloud based GitHub – making for easy distributed real time collaboration – and easy sharing with others – such as how ADN is now making all code samples available through GitHub.  And its making our code samples better.</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15</a:t>
            </a:fld>
            <a:endParaRPr lang="en-US"/>
          </a:p>
        </p:txBody>
      </p:sp>
    </p:spTree>
    <p:extLst>
      <p:ext uri="{BB962C8B-B14F-4D97-AF65-F5344CB8AC3E}">
        <p14:creationId xmlns:p14="http://schemas.microsoft.com/office/powerpoint/2010/main" val="127044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get support?  Is it through formal partnering programs – or social networks of various sorts?  Is it about “submitting cases” and waiting days for an answer or searching Forums</a:t>
            </a:r>
            <a:r>
              <a:rPr lang="en-US" baseline="0" dirty="0" smtClean="0"/>
              <a:t> and Blogs and other web sites?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16</a:t>
            </a:fld>
            <a:endParaRPr lang="en-US"/>
          </a:p>
        </p:txBody>
      </p:sp>
    </p:spTree>
    <p:extLst>
      <p:ext uri="{BB962C8B-B14F-4D97-AF65-F5344CB8AC3E}">
        <p14:creationId xmlns:p14="http://schemas.microsoft.com/office/powerpoint/2010/main" val="890933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a:t>
            </a:r>
            <a:r>
              <a:rPr lang="en-US" baseline="0" dirty="0" smtClean="0"/>
              <a:t> you or your team familiar with the new high performance high throughput “</a:t>
            </a:r>
            <a:r>
              <a:rPr lang="en-US" baseline="0" dirty="0" err="1" smtClean="0"/>
              <a:t>NoSQL</a:t>
            </a:r>
            <a:r>
              <a:rPr lang="en-US" baseline="0" dirty="0" smtClean="0"/>
              <a:t>” databases?  They are mostly open source too.</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17</a:t>
            </a:fld>
            <a:endParaRPr lang="en-US"/>
          </a:p>
        </p:txBody>
      </p:sp>
    </p:spTree>
    <p:extLst>
      <p:ext uri="{BB962C8B-B14F-4D97-AF65-F5344CB8AC3E}">
        <p14:creationId xmlns:p14="http://schemas.microsoft.com/office/powerpoint/2010/main" val="2398900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or your team familiar with the new web/mobile UI development tools – or are you still using difficult and slow to use Windows tools?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18</a:t>
            </a:fld>
            <a:endParaRPr lang="en-US"/>
          </a:p>
        </p:txBody>
      </p:sp>
    </p:spTree>
    <p:extLst>
      <p:ext uri="{BB962C8B-B14F-4D97-AF65-F5344CB8AC3E}">
        <p14:creationId xmlns:p14="http://schemas.microsoft.com/office/powerpoint/2010/main" val="3145957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you have performance problems?  Are you using grid (massively parallel) computing readily enabled on the Cloud?  You need to get </a:t>
            </a:r>
            <a:r>
              <a:rPr lang="en-US" baseline="0" dirty="0" err="1" smtClean="0"/>
              <a:t>hadoop</a:t>
            </a:r>
            <a:r>
              <a:rPr lang="en-US" baseline="0" dirty="0" smtClean="0"/>
              <a:t> expertise when you do (versus old expensive proprietary technologies).  Doe </a:t>
            </a:r>
            <a:r>
              <a:rPr lang="en-US" baseline="0" dirty="0" err="1" smtClean="0"/>
              <a:t>sanyone</a:t>
            </a:r>
            <a:r>
              <a:rPr lang="en-US" baseline="0" dirty="0" smtClean="0"/>
              <a:t> on your team even know when </a:t>
            </a:r>
            <a:r>
              <a:rPr lang="en-US" baseline="0" dirty="0" err="1" smtClean="0"/>
              <a:t>hadoop</a:t>
            </a:r>
            <a:r>
              <a:rPr lang="en-US" baseline="0" dirty="0" smtClean="0"/>
              <a:t> can solve a performance problem you have?</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19</a:t>
            </a:fld>
            <a:endParaRPr lang="en-US"/>
          </a:p>
        </p:txBody>
      </p:sp>
    </p:spTree>
    <p:extLst>
      <p:ext uri="{BB962C8B-B14F-4D97-AF65-F5344CB8AC3E}">
        <p14:creationId xmlns:p14="http://schemas.microsoft.com/office/powerpoint/2010/main" val="3114772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your future success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a:t>
            </a:fld>
            <a:endParaRPr lang="en-US"/>
          </a:p>
        </p:txBody>
      </p:sp>
    </p:spTree>
    <p:extLst>
      <p:ext uri="{BB962C8B-B14F-4D97-AF65-F5344CB8AC3E}">
        <p14:creationId xmlns:p14="http://schemas.microsoft.com/office/powerpoint/2010/main" val="1136083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 Autodesk…</a:t>
            </a:r>
          </a:p>
          <a:p>
            <a:r>
              <a:rPr lang="en-US" dirty="0" smtClean="0"/>
              <a:t>All these transitions I have been talking about are happening at Autodesk too.</a:t>
            </a:r>
          </a:p>
          <a:p>
            <a:r>
              <a:rPr lang="en-US" dirty="0" smtClean="0"/>
              <a:t>Now the desktop solutions are not going away – but they are mostly slow growth.  The high growth areas are our</a:t>
            </a:r>
            <a:r>
              <a:rPr lang="en-US" baseline="0" dirty="0" smtClean="0"/>
              <a:t> </a:t>
            </a:r>
            <a:r>
              <a:rPr lang="en-US" dirty="0" smtClean="0"/>
              <a:t>web/mobile technologies.  Some</a:t>
            </a:r>
            <a:r>
              <a:rPr lang="en-US" baseline="0" dirty="0" smtClean="0"/>
              <a:t> have APIs today – and all will have APIs by year-end.  Are you engaged?  Are you ready?</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20</a:t>
            </a:fld>
            <a:endParaRPr lang="en-US"/>
          </a:p>
        </p:txBody>
      </p:sp>
    </p:spTree>
    <p:extLst>
      <p:ext uri="{BB962C8B-B14F-4D97-AF65-F5344CB8AC3E}">
        <p14:creationId xmlns:p14="http://schemas.microsoft.com/office/powerpoint/2010/main" val="1744251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growth opportunity is huge… its about increasing</a:t>
            </a:r>
            <a:r>
              <a:rPr lang="en-US" baseline="0" dirty="0" smtClean="0"/>
              <a:t> the size of your business by 2X, 3X, 4X or more.  The number of users you can address with the new web/mobile technologies is huge.  And these new users will make the data created by your and our desktop solutions more valuable – now that more people can access/use it.  Autodesk is going there.  Will you join us?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21</a:t>
            </a:fld>
            <a:endParaRPr lang="en-US"/>
          </a:p>
        </p:txBody>
      </p:sp>
    </p:spTree>
    <p:extLst>
      <p:ext uri="{BB962C8B-B14F-4D97-AF65-F5344CB8AC3E}">
        <p14:creationId xmlns:p14="http://schemas.microsoft.com/office/powerpoint/2010/main" val="1788133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just a story.</a:t>
            </a:r>
            <a:r>
              <a:rPr lang="en-US" baseline="0" dirty="0" smtClean="0"/>
              <a:t>  Though Autodesk desktop revenue growth is single digits…our web/mobile revenue growth is over 20% per year – and has been for the last few years – and we expect it to both accelerate and continue for many years to come.  And these are no longer small revenue numbers… over $100 million in web/mobile revenue in the last 12 months alone.  </a:t>
            </a:r>
            <a:endParaRPr lang="en-US" dirty="0"/>
          </a:p>
        </p:txBody>
      </p:sp>
      <p:sp>
        <p:nvSpPr>
          <p:cNvPr id="4" name="Slide Number Placeholder 3"/>
          <p:cNvSpPr>
            <a:spLocks noGrp="1"/>
          </p:cNvSpPr>
          <p:nvPr>
            <p:ph type="sldNum" sz="quarter" idx="10"/>
          </p:nvPr>
        </p:nvSpPr>
        <p:spPr/>
        <p:txBody>
          <a:bodyPr/>
          <a:lstStyle/>
          <a:p>
            <a:fld id="{3C26CCD0-3294-4435-8FF9-F9AA4EE3A143}" type="slidenum">
              <a:rPr lang="en-US" smtClean="0"/>
              <a:t>22</a:t>
            </a:fld>
            <a:endParaRPr lang="en-US"/>
          </a:p>
        </p:txBody>
      </p:sp>
    </p:spTree>
    <p:extLst>
      <p:ext uri="{BB962C8B-B14F-4D97-AF65-F5344CB8AC3E}">
        <p14:creationId xmlns:p14="http://schemas.microsoft.com/office/powerpoint/2010/main" val="2850524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you in transitioning yourself and your team to the new web/mobile technologies?</a:t>
            </a:r>
          </a:p>
          <a:p>
            <a:r>
              <a:rPr lang="en-US" dirty="0" smtClean="0"/>
              <a:t>What are you waiting for?</a:t>
            </a:r>
          </a:p>
          <a:p>
            <a:r>
              <a:rPr lang="en-US" dirty="0" smtClean="0"/>
              <a:t>Its time to get started.</a:t>
            </a:r>
          </a:p>
          <a:p>
            <a:r>
              <a:rPr lang="en-US" dirty="0" smtClean="0"/>
              <a:t>Scared?  Unsure?  Go hire some recent University graduates with strong web/mobile development skills.  I am.</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23</a:t>
            </a:fld>
            <a:endParaRPr lang="en-US"/>
          </a:p>
        </p:txBody>
      </p:sp>
    </p:spTree>
    <p:extLst>
      <p:ext uri="{BB962C8B-B14F-4D97-AF65-F5344CB8AC3E}">
        <p14:creationId xmlns:p14="http://schemas.microsoft.com/office/powerpoint/2010/main" val="2096840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you be nervous?</a:t>
            </a:r>
          </a:p>
          <a:p>
            <a:r>
              <a:rPr lang="en-US" dirty="0" smtClean="0"/>
              <a:t>Yes.</a:t>
            </a:r>
          </a:p>
          <a:p>
            <a:r>
              <a:rPr lang="en-US" dirty="0" smtClean="0"/>
              <a:t>Should you be scared.</a:t>
            </a:r>
          </a:p>
          <a:p>
            <a:r>
              <a:rPr lang="en-US" dirty="0" smtClean="0"/>
              <a:t>Yes.</a:t>
            </a:r>
          </a:p>
          <a:p>
            <a:r>
              <a:rPr lang="en-US" dirty="0" smtClean="0"/>
              <a:t>Change</a:t>
            </a:r>
            <a:r>
              <a:rPr lang="en-US" baseline="0" dirty="0" smtClean="0"/>
              <a:t> is difficult.</a:t>
            </a:r>
          </a:p>
          <a:p>
            <a:r>
              <a:rPr lang="en-US" baseline="0" dirty="0" smtClean="0"/>
              <a:t>Not changing is fatal.</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24</a:t>
            </a:fld>
            <a:endParaRPr lang="en-US"/>
          </a:p>
        </p:txBody>
      </p:sp>
    </p:spTree>
    <p:extLst>
      <p:ext uri="{BB962C8B-B14F-4D97-AF65-F5344CB8AC3E}">
        <p14:creationId xmlns:p14="http://schemas.microsoft.com/office/powerpoint/2010/main" val="2162613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27</a:t>
            </a:fld>
            <a:endParaRPr lang="en-US"/>
          </a:p>
        </p:txBody>
      </p:sp>
    </p:spTree>
    <p:extLst>
      <p:ext uri="{BB962C8B-B14F-4D97-AF65-F5344CB8AC3E}">
        <p14:creationId xmlns:p14="http://schemas.microsoft.com/office/powerpoint/2010/main" val="1799583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about your company’s future success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3</a:t>
            </a:fld>
            <a:endParaRPr lang="en-US"/>
          </a:p>
        </p:txBody>
      </p:sp>
    </p:spTree>
    <p:extLst>
      <p:ext uri="{BB962C8B-B14F-4D97-AF65-F5344CB8AC3E}">
        <p14:creationId xmlns:p14="http://schemas.microsoft.com/office/powerpoint/2010/main" val="172165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Tablet sales are</a:t>
            </a:r>
            <a:r>
              <a:rPr lang="en-US" baseline="0" dirty="0" smtClean="0"/>
              <a:t> equal to PC sales right now… with PC sales continuing to drop as tablet sales grow.  This is the basis of a huge shift in customer expectations, behaviors – and business growth opportunity.  If you only sell desktop software, your market is shrinking.  Its very </a:t>
            </a:r>
            <a:r>
              <a:rPr lang="en-US" baseline="0" dirty="0" err="1" smtClean="0"/>
              <a:t>very</a:t>
            </a:r>
            <a:r>
              <a:rPr lang="en-US" baseline="0" dirty="0" smtClean="0"/>
              <a:t> hard to grow your business when the market you sell into is shrinking.</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4</a:t>
            </a:fld>
            <a:endParaRPr lang="en-US" dirty="0"/>
          </a:p>
        </p:txBody>
      </p:sp>
    </p:spTree>
    <p:extLst>
      <p:ext uri="{BB962C8B-B14F-4D97-AF65-F5344CB8AC3E}">
        <p14:creationId xmlns:p14="http://schemas.microsoft.com/office/powerpoint/2010/main" val="199443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Android is clearly the dominant OS of our time.  Sure lots are mobile devices – but we are approaching the point where</a:t>
            </a:r>
            <a:r>
              <a:rPr lang="en-US" baseline="0" dirty="0" smtClean="0"/>
              <a:t> revenue from mobile devices (including tablets) is larger then PC sales.  And a lot more profitable too.  Do you have android development skills?  What are you waiting for?  As a side note, OS sales by Apple will exceed OS sales by Microsoft this year (driven by mobile – phones and tablets).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5</a:t>
            </a:fld>
            <a:endParaRPr lang="en-US" dirty="0"/>
          </a:p>
        </p:txBody>
      </p:sp>
    </p:spTree>
    <p:extLst>
      <p:ext uri="{BB962C8B-B14F-4D97-AF65-F5344CB8AC3E}">
        <p14:creationId xmlns:p14="http://schemas.microsoft.com/office/powerpoint/2010/main" val="199443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a:t>
            </a:r>
            <a:r>
              <a:rPr lang="en-US" baseline="0" dirty="0" smtClean="0"/>
              <a:t> to believe, but this is all still driven by the now 20 year old shift from client and client server computing to the internet – its shockwaves are still driving rapid change and growth opportunities today.</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6</a:t>
            </a:fld>
            <a:endParaRPr lang="en-US"/>
          </a:p>
        </p:txBody>
      </p:sp>
    </p:spTree>
    <p:extLst>
      <p:ext uri="{BB962C8B-B14F-4D97-AF65-F5344CB8AC3E}">
        <p14:creationId xmlns:p14="http://schemas.microsoft.com/office/powerpoint/2010/main" val="2331612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the shift of individuals working alone to physically distributed</a:t>
            </a:r>
            <a:r>
              <a:rPr lang="en-US" baseline="0" dirty="0" smtClean="0"/>
              <a:t> and often “ad hoc” </a:t>
            </a:r>
            <a:r>
              <a:rPr lang="en-US" dirty="0" smtClean="0"/>
              <a:t>teams quickly forming, working and dispersing.  This</a:t>
            </a:r>
            <a:r>
              <a:rPr lang="en-US" baseline="0" dirty="0" smtClean="0"/>
              <a:t> is not simple </a:t>
            </a:r>
            <a:r>
              <a:rPr lang="en-US" baseline="0" dirty="0" err="1" smtClean="0"/>
              <a:t>networkin</a:t>
            </a:r>
            <a:r>
              <a:rPr lang="en-US" baseline="0" dirty="0" smtClean="0"/>
              <a:t> sharing of files – but true real time collaboration – a shift that is still just getting started in the B2B world.</a:t>
            </a:r>
            <a:r>
              <a:rPr lang="en-US" dirty="0" smtClean="0"/>
              <a:t> </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7</a:t>
            </a:fld>
            <a:endParaRPr lang="en-US"/>
          </a:p>
        </p:txBody>
      </p:sp>
    </p:spTree>
    <p:extLst>
      <p:ext uri="{BB962C8B-B14F-4D97-AF65-F5344CB8AC3E}">
        <p14:creationId xmlns:p14="http://schemas.microsoft.com/office/powerpoint/2010/main" val="371896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Anyone here use Google Docs?</a:t>
            </a:r>
            <a:r>
              <a:rPr lang="en-US" baseline="0" dirty="0" smtClean="0"/>
              <a:t>  Have you experienced real time collaboration without the hassles and complexity of file based revision control?  Its what the University students use – as well as many young start-ups.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8</a:t>
            </a:fld>
            <a:endParaRPr lang="en-US"/>
          </a:p>
        </p:txBody>
      </p:sp>
    </p:spTree>
    <p:extLst>
      <p:ext uri="{BB962C8B-B14F-4D97-AF65-F5344CB8AC3E}">
        <p14:creationId xmlns:p14="http://schemas.microsoft.com/office/powerpoint/2010/main" val="243660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rapid change in how we pay for things – from cash and checks to electronic.  Do you take on-line payments?</a:t>
            </a:r>
            <a:endParaRPr lang="en-US" dirty="0"/>
          </a:p>
        </p:txBody>
      </p:sp>
      <p:sp>
        <p:nvSpPr>
          <p:cNvPr id="4" name="Slide Number Placeholder 3"/>
          <p:cNvSpPr>
            <a:spLocks noGrp="1"/>
          </p:cNvSpPr>
          <p:nvPr>
            <p:ph type="sldNum" sz="quarter" idx="10"/>
          </p:nvPr>
        </p:nvSpPr>
        <p:spPr/>
        <p:txBody>
          <a:bodyPr/>
          <a:lstStyle/>
          <a:p>
            <a:fld id="{601114B2-7173-EB4B-8204-11CEDDF0298E}" type="slidenum">
              <a:rPr lang="en-US" smtClean="0"/>
              <a:t>9</a:t>
            </a:fld>
            <a:endParaRPr lang="en-US"/>
          </a:p>
        </p:txBody>
      </p:sp>
    </p:spTree>
    <p:extLst>
      <p:ext uri="{BB962C8B-B14F-4D97-AF65-F5344CB8AC3E}">
        <p14:creationId xmlns:p14="http://schemas.microsoft.com/office/powerpoint/2010/main" val="314462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15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A20EC41-6B4E-884D-AD63-3681308E6F16}"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37484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6977" y="3387124"/>
            <a:ext cx="8266297" cy="996553"/>
          </a:xfrm>
        </p:spPr>
        <p:txBody>
          <a:bodyPr/>
          <a:lstStyle>
            <a:lvl1pPr>
              <a:defRPr sz="3600">
                <a:latin typeface="Calibri" pitchFamily="34" charset="0"/>
                <a:cs typeface="Calibri" pitchFamily="34" charset="0"/>
              </a:defRPr>
            </a:lvl1pPr>
          </a:lstStyle>
          <a:p>
            <a:r>
              <a:rPr lang="en-US" dirty="0" smtClean="0"/>
              <a:t>Click to edit Master title style</a:t>
            </a:r>
            <a:endParaRPr lang="en-US" dirty="0"/>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A20EC41-6B4E-884D-AD63-3681308E6F16}"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61570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730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
            <a:ext cx="9144000" cy="6321277"/>
          </a:xfrm>
        </p:spPr>
        <p:txBody>
          <a:bodyPr/>
          <a:lstStyle/>
          <a:p>
            <a:pPr lvl="0"/>
            <a:r>
              <a:rPr lang="en-US" smtClean="0"/>
              <a:t>Click to edit Master text styles</a:t>
            </a:r>
          </a:p>
        </p:txBody>
      </p:sp>
      <p:sp>
        <p:nvSpPr>
          <p:cNvPr id="4"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A452C458-E82B-9040-A7E9-4CAF82270E23}"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39469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4" name="Text Placeholder 3"/>
          <p:cNvSpPr>
            <a:spLocks noGrp="1"/>
          </p:cNvSpPr>
          <p:nvPr>
            <p:ph type="body" sz="quarter" idx="10"/>
          </p:nvPr>
        </p:nvSpPr>
        <p:spPr>
          <a:xfrm>
            <a:off x="420624" y="1508760"/>
            <a:ext cx="4023360" cy="4709160"/>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617720" y="1524000"/>
            <a:ext cx="4069080" cy="4709160"/>
          </a:xfrm>
        </p:spPr>
        <p:txBody>
          <a:bodyPr/>
          <a:lstStyle>
            <a:lvl1pPr>
              <a:defRPr>
                <a:latin typeface="Calibri" pitchFamily="34" charset="0"/>
                <a:cs typeface="Calibri" pitchFamily="34" charset="0"/>
              </a:defRPr>
            </a:lvl1pPr>
          </a:lstStyle>
          <a:p>
            <a:pPr lvl="0"/>
            <a:r>
              <a:rPr lang="en-US" smtClean="0"/>
              <a:t>Click to edit Master text styles</a:t>
            </a:r>
          </a:p>
        </p:txBody>
      </p:sp>
      <p:sp>
        <p:nvSpPr>
          <p:cNvPr id="5" name="Slide Number Placeholder 5"/>
          <p:cNvSpPr>
            <a:spLocks noGrp="1"/>
          </p:cNvSpPr>
          <p:nvPr>
            <p:ph type="sldNum" sz="quarter" idx="12"/>
          </p:nvPr>
        </p:nvSpPr>
        <p:spPr>
          <a:xfrm>
            <a:off x="4272439" y="6400802"/>
            <a:ext cx="376796" cy="364331"/>
          </a:xfrm>
          <a:prstGeom prst="rect">
            <a:avLst/>
          </a:prstGeom>
        </p:spPr>
        <p:txBody>
          <a:bodyPr lIns="91435" tIns="45717" rIns="91435" bIns="45717"/>
          <a:lstStyle>
            <a:lvl1pPr>
              <a:defRPr/>
            </a:lvl1pPr>
          </a:lstStyle>
          <a:p>
            <a:pPr>
              <a:defRPr/>
            </a:pPr>
            <a:fld id="{345A06C8-331D-D94F-9AE9-BF4F9C619AC3}"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51771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CA6A6B8-7AD8-744B-9688-80B68A8356ED}"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41550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1" cy="1752600"/>
          </a:xfrm>
        </p:spPr>
        <p:txBody>
          <a:bodyPr/>
          <a:lstStyle>
            <a:lvl1pPr marL="0" indent="0" algn="ctr">
              <a:buNone/>
              <a:defRPr/>
            </a:lvl1pPr>
            <a:lvl2pPr marL="191865" indent="0" algn="ctr">
              <a:buNone/>
              <a:defRPr/>
            </a:lvl2pPr>
            <a:lvl3pPr marL="383730" indent="0" algn="ctr">
              <a:buNone/>
              <a:defRPr/>
            </a:lvl3pPr>
            <a:lvl4pPr marL="575594" indent="0" algn="ctr">
              <a:buNone/>
              <a:defRPr/>
            </a:lvl4pPr>
            <a:lvl5pPr marL="767459" indent="0" algn="ctr">
              <a:buNone/>
              <a:defRPr/>
            </a:lvl5pPr>
            <a:lvl6pPr marL="959318" indent="0" algn="ctr">
              <a:buNone/>
              <a:defRPr/>
            </a:lvl6pPr>
            <a:lvl7pPr marL="1151187" indent="0" algn="ctr">
              <a:buNone/>
              <a:defRPr/>
            </a:lvl7pPr>
            <a:lvl8pPr marL="1343030" indent="0" algn="ctr">
              <a:buNone/>
              <a:defRPr/>
            </a:lvl8pPr>
            <a:lvl9pPr marL="153491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4304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380" tIns="45690" rIns="91380" bIns="45690"/>
          <a:lstStyle>
            <a:lvl1pPr>
              <a:defRPr/>
            </a:lvl1pPr>
          </a:lstStyle>
          <a:p>
            <a:pPr defTabSz="913570">
              <a:defRPr/>
            </a:pPr>
            <a:fld id="{DA20EC41-6B4E-884D-AD63-3681308E6F16}" type="slidenum">
              <a:rPr lang="en-US" smtClean="0">
                <a:solidFill>
                  <a:srgbClr val="FFFFFF">
                    <a:tint val="75000"/>
                  </a:srgbClr>
                </a:solidFill>
                <a:latin typeface="Arial"/>
              </a:rPr>
              <a:pPr defTabSz="913570">
                <a:defRPr/>
              </a:pPr>
              <a:t>‹#›</a:t>
            </a:fld>
            <a:endParaRPr lang="en-US" dirty="0">
              <a:solidFill>
                <a:srgbClr val="FFFFFF">
                  <a:tint val="75000"/>
                </a:srgbClr>
              </a:solidFill>
              <a:latin typeface="Arial"/>
            </a:endParaRPr>
          </a:p>
        </p:txBody>
      </p:sp>
    </p:spTree>
    <p:extLst>
      <p:ext uri="{BB962C8B-B14F-4D97-AF65-F5344CB8AC3E}">
        <p14:creationId xmlns:p14="http://schemas.microsoft.com/office/powerpoint/2010/main" val="394180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6977" y="3387135"/>
            <a:ext cx="8266297" cy="996553"/>
          </a:xfrm>
        </p:spPr>
        <p:txBody>
          <a:bodyPr/>
          <a:lstStyle>
            <a:lvl1pPr>
              <a:defRPr sz="3600">
                <a:latin typeface="Calibri" pitchFamily="34" charset="0"/>
                <a:cs typeface="Calibri" pitchFamily="34" charset="0"/>
              </a:defRPr>
            </a:lvl1pPr>
          </a:lstStyle>
          <a:p>
            <a:r>
              <a:rPr lang="en-US" smtClean="0"/>
              <a:t>Click to edit Master title style</a:t>
            </a:r>
            <a:endParaRPr lang="en-US" dirty="0"/>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380" tIns="45690" rIns="91380" bIns="45690"/>
          <a:lstStyle>
            <a:lvl1pPr>
              <a:defRPr/>
            </a:lvl1pPr>
          </a:lstStyle>
          <a:p>
            <a:pPr defTabSz="913570">
              <a:defRPr/>
            </a:pPr>
            <a:fld id="{DA20EC41-6B4E-884D-AD63-3681308E6F16}" type="slidenum">
              <a:rPr lang="en-US" smtClean="0">
                <a:solidFill>
                  <a:srgbClr val="FFFFFF">
                    <a:tint val="75000"/>
                  </a:srgbClr>
                </a:solidFill>
                <a:latin typeface="Arial"/>
              </a:rPr>
              <a:pPr defTabSz="913570">
                <a:defRPr/>
              </a:pPr>
              <a:t>‹#›</a:t>
            </a:fld>
            <a:endParaRPr lang="en-US" dirty="0">
              <a:solidFill>
                <a:srgbClr val="FFFFFF">
                  <a:tint val="75000"/>
                </a:srgbClr>
              </a:solidFill>
              <a:latin typeface="Arial"/>
            </a:endParaRPr>
          </a:p>
        </p:txBody>
      </p:sp>
    </p:spTree>
    <p:extLst>
      <p:ext uri="{BB962C8B-B14F-4D97-AF65-F5344CB8AC3E}">
        <p14:creationId xmlns:p14="http://schemas.microsoft.com/office/powerpoint/2010/main" val="306598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4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1" y="6356351"/>
            <a:ext cx="2133600" cy="365125"/>
          </a:xfrm>
          <a:prstGeom prst="rect">
            <a:avLst/>
          </a:prstGeom>
        </p:spPr>
        <p:txBody>
          <a:bodyPr lIns="91430" tIns="45714" rIns="91430" bIns="45714"/>
          <a:lstStyle/>
          <a:p>
            <a:pPr defTabSz="913653" fontAlgn="base">
              <a:spcBef>
                <a:spcPct val="0"/>
              </a:spcBef>
              <a:spcAft>
                <a:spcPct val="0"/>
              </a:spcAft>
            </a:pPr>
            <a:endParaRPr lang="en-US">
              <a:solidFill>
                <a:prstClr val="black">
                  <a:tint val="75000"/>
                </a:prstClr>
              </a:solidFill>
              <a:latin typeface="Arial" pitchFamily="34" charset="0"/>
              <a:ea typeface="ヒラギノ角ゴ Pro W3"/>
              <a:cs typeface="ヒラギノ角ゴ Pro W3"/>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lIns="91430" tIns="45714" rIns="91430" bIns="45714"/>
          <a:lstStyle/>
          <a:p>
            <a:pPr defTabSz="913653" fontAlgn="base">
              <a:spcBef>
                <a:spcPct val="0"/>
              </a:spcBef>
              <a:spcAft>
                <a:spcPct val="0"/>
              </a:spcAft>
            </a:pPr>
            <a:endParaRPr lang="en-US">
              <a:solidFill>
                <a:prstClr val="black">
                  <a:tint val="75000"/>
                </a:prstClr>
              </a:solidFill>
              <a:latin typeface="Arial" pitchFamily="34" charset="0"/>
              <a:ea typeface="ヒラギノ角ゴ Pro W3"/>
              <a:cs typeface="ヒラギノ角ゴ Pro W3"/>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lIns="91430" tIns="45714" rIns="91430" bIns="45714"/>
          <a:lstStyle/>
          <a:p>
            <a:pPr defTabSz="913653" fontAlgn="base">
              <a:spcBef>
                <a:spcPct val="0"/>
              </a:spcBef>
              <a:spcAft>
                <a:spcPct val="0"/>
              </a:spcAft>
            </a:pPr>
            <a:fld id="{DCF20214-9CDB-496D-8D35-32D0FCE88461}" type="slidenum">
              <a:rPr lang="en-US" smtClean="0">
                <a:solidFill>
                  <a:prstClr val="black">
                    <a:tint val="75000"/>
                  </a:prstClr>
                </a:solidFill>
                <a:latin typeface="Arial" pitchFamily="34" charset="0"/>
                <a:ea typeface="ヒラギノ角ゴ Pro W3"/>
                <a:cs typeface="ヒラギノ角ゴ Pro W3"/>
              </a:rPr>
              <a:pPr defTabSz="913653" fontAlgn="base">
                <a:spcBef>
                  <a:spcPct val="0"/>
                </a:spcBef>
                <a:spcAft>
                  <a:spcPct val="0"/>
                </a:spcAft>
              </a:pPr>
              <a:t>‹#›</a:t>
            </a:fld>
            <a:endParaRPr lang="en-US">
              <a:solidFill>
                <a:prstClr val="black">
                  <a:tint val="75000"/>
                </a:prstClr>
              </a:solidFill>
              <a:latin typeface="Arial" pitchFamily="34" charset="0"/>
              <a:ea typeface="ヒラギノ角ゴ Pro W3"/>
              <a:cs typeface="ヒラギノ角ゴ Pro W3"/>
            </a:endParaRPr>
          </a:p>
        </p:txBody>
      </p:sp>
    </p:spTree>
    <p:extLst>
      <p:ext uri="{BB962C8B-B14F-4D97-AF65-F5344CB8AC3E}">
        <p14:creationId xmlns:p14="http://schemas.microsoft.com/office/powerpoint/2010/main" val="249064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
            <a:ext cx="9144000" cy="6321277"/>
          </a:xfrm>
        </p:spPr>
        <p:txBody>
          <a:bodyPr/>
          <a:lstStyle/>
          <a:p>
            <a:pPr lvl="0"/>
            <a:r>
              <a:rPr lang="en-US" smtClean="0"/>
              <a:t>Click to edit Master text styles</a:t>
            </a:r>
          </a:p>
        </p:txBody>
      </p:sp>
      <p:sp>
        <p:nvSpPr>
          <p:cNvPr id="4" name="Slide Number Placeholder 5"/>
          <p:cNvSpPr>
            <a:spLocks noGrp="1"/>
          </p:cNvSpPr>
          <p:nvPr>
            <p:ph type="sldNum" sz="quarter" idx="10"/>
          </p:nvPr>
        </p:nvSpPr>
        <p:spPr>
          <a:xfrm>
            <a:off x="4272439" y="6400802"/>
            <a:ext cx="376796" cy="364331"/>
          </a:xfrm>
          <a:prstGeom prst="rect">
            <a:avLst/>
          </a:prstGeom>
        </p:spPr>
        <p:txBody>
          <a:bodyPr lIns="91380" tIns="45690" rIns="91380" bIns="45690"/>
          <a:lstStyle>
            <a:lvl1pPr>
              <a:defRPr/>
            </a:lvl1pPr>
          </a:lstStyle>
          <a:p>
            <a:pPr defTabSz="913570">
              <a:defRPr/>
            </a:pPr>
            <a:fld id="{A452C458-E82B-9040-A7E9-4CAF82270E23}" type="slidenum">
              <a:rPr lang="en-US" smtClean="0">
                <a:solidFill>
                  <a:srgbClr val="FFFFFF">
                    <a:tint val="75000"/>
                  </a:srgbClr>
                </a:solidFill>
                <a:latin typeface="Arial"/>
              </a:rPr>
              <a:pPr defTabSz="913570">
                <a:defRPr/>
              </a:pPr>
              <a:t>‹#›</a:t>
            </a:fld>
            <a:endParaRPr lang="en-US" dirty="0">
              <a:solidFill>
                <a:srgbClr val="FFFFFF">
                  <a:tint val="75000"/>
                </a:srgbClr>
              </a:solidFill>
              <a:latin typeface="Arial"/>
            </a:endParaRPr>
          </a:p>
        </p:txBody>
      </p:sp>
    </p:spTree>
    <p:extLst>
      <p:ext uri="{BB962C8B-B14F-4D97-AF65-F5344CB8AC3E}">
        <p14:creationId xmlns:p14="http://schemas.microsoft.com/office/powerpoint/2010/main" val="9513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4" name="Text Placeholder 3"/>
          <p:cNvSpPr>
            <a:spLocks noGrp="1"/>
          </p:cNvSpPr>
          <p:nvPr>
            <p:ph type="body" sz="quarter" idx="10"/>
          </p:nvPr>
        </p:nvSpPr>
        <p:spPr>
          <a:xfrm>
            <a:off x="420624" y="1508760"/>
            <a:ext cx="4023360" cy="4709160"/>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617720" y="1524000"/>
            <a:ext cx="4069080" cy="4709160"/>
          </a:xfrm>
        </p:spPr>
        <p:txBody>
          <a:bodyPr/>
          <a:lstStyle>
            <a:lvl1pPr>
              <a:defRPr>
                <a:latin typeface="Calibri" pitchFamily="34" charset="0"/>
                <a:cs typeface="Calibri" pitchFamily="34" charset="0"/>
              </a:defRPr>
            </a:lvl1pPr>
          </a:lstStyle>
          <a:p>
            <a:pPr lvl="0"/>
            <a:r>
              <a:rPr lang="en-US" smtClean="0"/>
              <a:t>Click to edit Master text styles</a:t>
            </a:r>
          </a:p>
        </p:txBody>
      </p:sp>
      <p:sp>
        <p:nvSpPr>
          <p:cNvPr id="5" name="Slide Number Placeholder 5"/>
          <p:cNvSpPr>
            <a:spLocks noGrp="1"/>
          </p:cNvSpPr>
          <p:nvPr>
            <p:ph type="sldNum" sz="quarter" idx="12"/>
          </p:nvPr>
        </p:nvSpPr>
        <p:spPr>
          <a:xfrm>
            <a:off x="4272439" y="6400802"/>
            <a:ext cx="376796" cy="364331"/>
          </a:xfrm>
          <a:prstGeom prst="rect">
            <a:avLst/>
          </a:prstGeom>
        </p:spPr>
        <p:txBody>
          <a:bodyPr lIns="91380" tIns="45690" rIns="91380" bIns="45690"/>
          <a:lstStyle>
            <a:lvl1pPr>
              <a:defRPr/>
            </a:lvl1pPr>
          </a:lstStyle>
          <a:p>
            <a:pPr defTabSz="913570">
              <a:defRPr/>
            </a:pPr>
            <a:fld id="{345A06C8-331D-D94F-9AE9-BF4F9C619AC3}" type="slidenum">
              <a:rPr lang="en-US" smtClean="0">
                <a:solidFill>
                  <a:srgbClr val="FFFFFF">
                    <a:tint val="75000"/>
                  </a:srgbClr>
                </a:solidFill>
                <a:latin typeface="Arial"/>
              </a:rPr>
              <a:pPr defTabSz="913570">
                <a:defRPr/>
              </a:pPr>
              <a:t>‹#›</a:t>
            </a:fld>
            <a:endParaRPr lang="en-US" dirty="0">
              <a:solidFill>
                <a:srgbClr val="FFFFFF">
                  <a:tint val="75000"/>
                </a:srgbClr>
              </a:solidFill>
              <a:latin typeface="Arial"/>
            </a:endParaRPr>
          </a:p>
        </p:txBody>
      </p:sp>
    </p:spTree>
    <p:extLst>
      <p:ext uri="{BB962C8B-B14F-4D97-AF65-F5344CB8AC3E}">
        <p14:creationId xmlns:p14="http://schemas.microsoft.com/office/powerpoint/2010/main" val="18374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272439" y="6400802"/>
            <a:ext cx="376796" cy="364331"/>
          </a:xfrm>
          <a:prstGeom prst="rect">
            <a:avLst/>
          </a:prstGeom>
        </p:spPr>
        <p:txBody>
          <a:bodyPr lIns="91380" tIns="45690" rIns="91380" bIns="45690"/>
          <a:lstStyle>
            <a:lvl1pPr>
              <a:defRPr/>
            </a:lvl1pPr>
          </a:lstStyle>
          <a:p>
            <a:pPr defTabSz="913570">
              <a:defRPr/>
            </a:pPr>
            <a:fld id="{DCA6A6B8-7AD8-744B-9688-80B68A8356ED}" type="slidenum">
              <a:rPr lang="en-US" smtClean="0">
                <a:solidFill>
                  <a:srgbClr val="FFFFFF">
                    <a:tint val="75000"/>
                  </a:srgbClr>
                </a:solidFill>
                <a:latin typeface="Arial"/>
              </a:rPr>
              <a:pPr defTabSz="913570">
                <a:defRPr/>
              </a:pPr>
              <a:t>‹#›</a:t>
            </a:fld>
            <a:endParaRPr lang="en-US" dirty="0">
              <a:solidFill>
                <a:srgbClr val="FFFFFF">
                  <a:tint val="75000"/>
                </a:srgbClr>
              </a:solidFill>
              <a:latin typeface="Arial"/>
            </a:endParaRPr>
          </a:p>
        </p:txBody>
      </p:sp>
    </p:spTree>
    <p:extLst>
      <p:ext uri="{BB962C8B-B14F-4D97-AF65-F5344CB8AC3E}">
        <p14:creationId xmlns:p14="http://schemas.microsoft.com/office/powerpoint/2010/main" val="405530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074985"/>
            <a:ext cx="9144000" cy="2391507"/>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64261" tIns="32130" rIns="64261" bIns="32130" rtlCol="0" anchor="ctr"/>
          <a:lstStyle/>
          <a:p>
            <a:pPr algn="ctr" defTabSz="571211"/>
            <a:endParaRPr lang="en-US" sz="2200">
              <a:solidFill>
                <a:srgbClr val="FFFFFF"/>
              </a:solidFill>
              <a:latin typeface="Calibri"/>
            </a:endParaRPr>
          </a:p>
        </p:txBody>
      </p:sp>
      <p:sp>
        <p:nvSpPr>
          <p:cNvPr id="4" name="Text Placeholder 2"/>
          <p:cNvSpPr>
            <a:spLocks noGrp="1"/>
          </p:cNvSpPr>
          <p:nvPr>
            <p:ph type="body" sz="quarter" idx="10" hasCustomPrompt="1"/>
          </p:nvPr>
        </p:nvSpPr>
        <p:spPr>
          <a:xfrm>
            <a:off x="457202" y="2432343"/>
            <a:ext cx="5397358" cy="615657"/>
          </a:xfrm>
          <a:prstGeom prst="rect">
            <a:avLst/>
          </a:prstGeom>
        </p:spPr>
        <p:txBody>
          <a:bodyPr lIns="0" tIns="0" rIns="0" bIns="0">
            <a:noAutofit/>
          </a:bodyPr>
          <a:lstStyle>
            <a:lvl1pPr marL="0" indent="0">
              <a:spcBef>
                <a:spcPts val="0"/>
              </a:spcBef>
              <a:buNone/>
              <a:defRPr sz="3200" b="1" baseline="0">
                <a:solidFill>
                  <a:schemeClr val="accent4"/>
                </a:solidFill>
              </a:defRPr>
            </a:lvl1pPr>
          </a:lstStyle>
          <a:p>
            <a:pPr lvl="0"/>
            <a:r>
              <a:rPr lang="en-US" dirty="0" smtClean="0"/>
              <a:t>BIM 360 Product Review </a:t>
            </a:r>
          </a:p>
        </p:txBody>
      </p:sp>
      <p:sp>
        <p:nvSpPr>
          <p:cNvPr id="11" name="TextBox 10"/>
          <p:cNvSpPr txBox="1"/>
          <p:nvPr userDrawn="1"/>
        </p:nvSpPr>
        <p:spPr>
          <a:xfrm>
            <a:off x="109782" y="6605223"/>
            <a:ext cx="1094764" cy="12311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2014 Autodesk</a:t>
            </a:r>
            <a:endParaRPr lang="en-US" sz="800" dirty="0">
              <a:solidFill>
                <a:srgbClr val="000000">
                  <a:lumMod val="65000"/>
                  <a:lumOff val="35000"/>
                </a:srgbClr>
              </a:solidFill>
              <a:latin typeface="Frutiger Next LT W1G"/>
              <a:cs typeface="Frutiger Next LT W1G"/>
            </a:endParaRPr>
          </a:p>
        </p:txBody>
      </p:sp>
      <p:sp>
        <p:nvSpPr>
          <p:cNvPr id="10" name="Text Placeholder 15"/>
          <p:cNvSpPr>
            <a:spLocks noGrp="1"/>
          </p:cNvSpPr>
          <p:nvPr>
            <p:ph type="body" sz="quarter" idx="14" hasCustomPrompt="1"/>
          </p:nvPr>
        </p:nvSpPr>
        <p:spPr>
          <a:xfrm>
            <a:off x="474030" y="3048848"/>
            <a:ext cx="5397358" cy="315214"/>
          </a:xfrm>
          <a:prstGeom prst="rect">
            <a:avLst/>
          </a:prstGeom>
        </p:spPr>
        <p:txBody>
          <a:bodyPr lIns="0" tIns="0" rIns="0" bIns="0">
            <a:noAutofit/>
          </a:bodyPr>
          <a:lstStyle>
            <a:lvl1pPr marL="0" indent="0">
              <a:spcBef>
                <a:spcPts val="0"/>
              </a:spcBef>
              <a:buNone/>
              <a:defRPr sz="1700" b="1" baseline="0">
                <a:solidFill>
                  <a:schemeClr val="accent4"/>
                </a:solidFill>
              </a:defRPr>
            </a:lvl1pPr>
          </a:lstStyle>
          <a:p>
            <a:pPr lvl="0"/>
            <a:r>
              <a:rPr lang="en-US" dirty="0" smtClean="0"/>
              <a:t>March 2013</a:t>
            </a:r>
            <a:endParaRPr lang="en-US" dirty="0"/>
          </a:p>
        </p:txBody>
      </p:sp>
    </p:spTree>
    <p:extLst>
      <p:ext uri="{BB962C8B-B14F-4D97-AF65-F5344CB8AC3E}">
        <p14:creationId xmlns:p14="http://schemas.microsoft.com/office/powerpoint/2010/main" val="246865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417641"/>
            <a:ext cx="8229644" cy="4767282"/>
          </a:xfrm>
          <a:prstGeom prst="rect">
            <a:avLst/>
          </a:prstGeom>
        </p:spPr>
        <p:txBody>
          <a:bodyPr lIns="0" tIns="0" rIns="0" bIns="0">
            <a:noAutofit/>
          </a:bodyPr>
          <a:lstStyle>
            <a:lvl1pPr marL="428409" indent="-353432">
              <a:buClr>
                <a:schemeClr val="accent4"/>
              </a:buClr>
              <a:buSzPct val="100000"/>
              <a:buFont typeface="Wingdings" charset="2"/>
              <a:buChar char="§"/>
              <a:defRPr sz="3200" b="0"/>
            </a:lvl1pPr>
            <a:lvl2pPr marL="928218" indent="-321302">
              <a:buClr>
                <a:schemeClr val="accent4"/>
              </a:buClr>
              <a:buSzPct val="100000"/>
              <a:buFont typeface="Wingdings" charset="2"/>
              <a:buChar char="§"/>
              <a:defRPr sz="2500" b="0">
                <a:solidFill>
                  <a:schemeClr val="tx1"/>
                </a:solidFill>
              </a:defRPr>
            </a:lvl2pPr>
            <a:lvl3pPr marL="1428027" indent="-289172">
              <a:buClr>
                <a:schemeClr val="accent4"/>
              </a:buClr>
              <a:buSzPct val="100000"/>
              <a:buFont typeface="Wingdings" charset="2"/>
              <a:buChar char="§"/>
              <a:defRPr sz="2200" b="0"/>
            </a:lvl3pPr>
            <a:lvl4pPr marL="1999239" indent="-257041">
              <a:buClr>
                <a:schemeClr val="accent4"/>
              </a:buClr>
              <a:buSzPct val="100000"/>
              <a:buFont typeface="Wingdings" charset="2"/>
              <a:buChar char="§"/>
              <a:defRPr sz="1900" b="0"/>
            </a:lvl4pPr>
            <a:lvl5pPr marL="2570450" indent="-224911">
              <a:buClr>
                <a:schemeClr val="accent4"/>
              </a:buClr>
              <a:buSzPct val="100000"/>
              <a:buFont typeface="Wingdings" charset="2"/>
              <a:buChar char="§"/>
              <a:defRPr sz="17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457201" y="274639"/>
            <a:ext cx="8229600" cy="1143000"/>
          </a:xfrm>
          <a:prstGeom prst="rect">
            <a:avLst/>
          </a:prstGeom>
        </p:spPr>
        <p:txBody>
          <a:bodyPr lIns="0" tIns="0" rIns="0" bIns="0" anchor="t" anchorCtr="0">
            <a:noAutofit/>
          </a:bodyPr>
          <a:lstStyle>
            <a:lvl1pPr algn="l">
              <a:defRPr sz="3200">
                <a:solidFill>
                  <a:srgbClr val="1B58A8"/>
                </a:solidFill>
              </a:defRPr>
            </a:lvl1pPr>
          </a:lstStyle>
          <a:p>
            <a:r>
              <a:rPr lang="en-US" dirty="0" smtClean="0"/>
              <a:t>Click to edit Master title style</a:t>
            </a:r>
            <a:endParaRPr lang="en-US" dirty="0"/>
          </a:p>
        </p:txBody>
      </p:sp>
      <p:sp>
        <p:nvSpPr>
          <p:cNvPr id="7" name="TextBox 6"/>
          <p:cNvSpPr txBox="1"/>
          <p:nvPr userDrawn="1"/>
        </p:nvSpPr>
        <p:spPr>
          <a:xfrm>
            <a:off x="109782" y="6605223"/>
            <a:ext cx="962880" cy="12311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2014 Autodesk</a:t>
            </a:r>
            <a:endParaRPr lang="en-US" sz="800" dirty="0">
              <a:solidFill>
                <a:srgbClr val="000000">
                  <a:lumMod val="65000"/>
                  <a:lumOff val="35000"/>
                </a:srgbClr>
              </a:solidFill>
              <a:latin typeface="Frutiger Next LT W1G"/>
              <a:cs typeface="Frutiger Next LT W1G"/>
            </a:endParaRPr>
          </a:p>
        </p:txBody>
      </p:sp>
      <p:sp>
        <p:nvSpPr>
          <p:cNvPr id="2" name="TextBox 1"/>
          <p:cNvSpPr txBox="1"/>
          <p:nvPr userDrawn="1"/>
        </p:nvSpPr>
        <p:spPr>
          <a:xfrm>
            <a:off x="3675184" y="6622818"/>
            <a:ext cx="1143000" cy="123111"/>
          </a:xfrm>
          <a:prstGeom prst="rect">
            <a:avLst/>
          </a:prstGeom>
          <a:noFill/>
        </p:spPr>
        <p:txBody>
          <a:bodyPr wrap="square" lIns="0" tIns="0" rIns="0" bIns="0" rtlCol="0">
            <a:spAutoFit/>
          </a:bodyPr>
          <a:lstStyle>
            <a:defPPr>
              <a:defRPr lang="en-US"/>
            </a:defPPr>
            <a:lvl1pPr defTabSz="571211">
              <a:defRPr sz="800">
                <a:solidFill>
                  <a:srgbClr val="000000">
                    <a:lumMod val="65000"/>
                    <a:lumOff val="35000"/>
                  </a:srgbClr>
                </a:solidFill>
                <a:latin typeface="Frutiger Next LT W1G"/>
                <a:cs typeface="Frutiger Next LT W1G"/>
              </a:defRPr>
            </a:lvl1pPr>
          </a:lstStyle>
          <a:p>
            <a:pPr lvl="0"/>
            <a:r>
              <a:rPr lang="en-US" altLang="zh-CN" dirty="0" smtClean="0"/>
              <a:t>ADN Roadshow 2014</a:t>
            </a:r>
            <a:endParaRPr lang="zh-CN" altLang="en-US" dirty="0"/>
          </a:p>
        </p:txBody>
      </p:sp>
    </p:spTree>
    <p:extLst>
      <p:ext uri="{BB962C8B-B14F-4D97-AF65-F5344CB8AC3E}">
        <p14:creationId xmlns:p14="http://schemas.microsoft.com/office/powerpoint/2010/main" val="911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457201" y="274639"/>
            <a:ext cx="8229600" cy="1143000"/>
          </a:xfrm>
          <a:prstGeom prst="rect">
            <a:avLst/>
          </a:prstGeom>
        </p:spPr>
        <p:txBody>
          <a:bodyPr lIns="0" tIns="0" rIns="0" bIns="0" anchor="t" anchorCtr="0">
            <a:noAutofit/>
          </a:bodyPr>
          <a:lstStyle>
            <a:lvl1pPr algn="l">
              <a:defRPr sz="3200">
                <a:solidFill>
                  <a:srgbClr val="1B58A8"/>
                </a:solidFil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457202" y="1417641"/>
            <a:ext cx="4040187" cy="4767282"/>
          </a:xfrm>
          <a:prstGeom prst="rect">
            <a:avLst/>
          </a:prstGeom>
        </p:spPr>
        <p:txBody>
          <a:bodyPr lIns="0" tIns="0" rIns="0" bIns="0">
            <a:noAutofit/>
          </a:bodyPr>
          <a:lstStyle>
            <a:lvl1pPr marL="428409" indent="-353432">
              <a:buClr>
                <a:schemeClr val="accent4"/>
              </a:buClr>
              <a:buSzPct val="100000"/>
              <a:buFont typeface="Wingdings" charset="2"/>
              <a:buChar char="§"/>
              <a:defRPr sz="3200" b="0"/>
            </a:lvl1pPr>
            <a:lvl2pPr marL="928218" indent="-321302">
              <a:buClr>
                <a:schemeClr val="accent4"/>
              </a:buClr>
              <a:buSzPct val="100000"/>
              <a:buFont typeface="Wingdings" charset="2"/>
              <a:buChar char="§"/>
              <a:defRPr sz="2500" b="0">
                <a:solidFill>
                  <a:schemeClr val="tx1"/>
                </a:solidFill>
              </a:defRPr>
            </a:lvl2pPr>
            <a:lvl3pPr marL="1428027" indent="-289172">
              <a:buClr>
                <a:schemeClr val="accent4"/>
              </a:buClr>
              <a:buSzPct val="100000"/>
              <a:buFont typeface="Wingdings" charset="2"/>
              <a:buChar char="§"/>
              <a:defRPr sz="2200" b="0"/>
            </a:lvl3pPr>
            <a:lvl4pPr marL="1999239" indent="-257041">
              <a:buClr>
                <a:schemeClr val="accent4"/>
              </a:buClr>
              <a:buSzPct val="100000"/>
              <a:buFont typeface="Wingdings" charset="2"/>
              <a:buChar char="§"/>
              <a:defRPr sz="1900" b="0"/>
            </a:lvl4pPr>
            <a:lvl5pPr marL="2570450" indent="-224911">
              <a:buClr>
                <a:schemeClr val="accent4"/>
              </a:buClr>
              <a:buSzPct val="100000"/>
              <a:buFont typeface="Wingdings" charset="2"/>
              <a:buChar char="§"/>
              <a:defRPr sz="17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4646614" y="1417640"/>
            <a:ext cx="4040187" cy="4767281"/>
          </a:xfrm>
          <a:prstGeom prst="rect">
            <a:avLst/>
          </a:prstGeom>
        </p:spPr>
        <p:txBody>
          <a:bodyPr lIns="0" tIns="0" rIns="0" bIns="0">
            <a:noAutofit/>
          </a:bodyPr>
          <a:lstStyle>
            <a:lvl1pPr marL="428409" indent="-353432">
              <a:buClr>
                <a:schemeClr val="accent4"/>
              </a:buClr>
              <a:buSzPct val="100000"/>
              <a:buFont typeface="Wingdings" charset="2"/>
              <a:buChar char="§"/>
              <a:defRPr sz="3200" b="0"/>
            </a:lvl1pPr>
            <a:lvl2pPr marL="928218" indent="-321302">
              <a:buClr>
                <a:schemeClr val="accent4"/>
              </a:buClr>
              <a:buSzPct val="100000"/>
              <a:buFont typeface="Wingdings" charset="2"/>
              <a:buChar char="§"/>
              <a:defRPr sz="2500" b="0">
                <a:solidFill>
                  <a:schemeClr val="tx1"/>
                </a:solidFill>
              </a:defRPr>
            </a:lvl2pPr>
            <a:lvl3pPr marL="1428027" indent="-289172">
              <a:buClr>
                <a:schemeClr val="accent4"/>
              </a:buClr>
              <a:buSzPct val="100000"/>
              <a:buFont typeface="Wingdings" charset="2"/>
              <a:buChar char="§"/>
              <a:defRPr sz="2200" b="0"/>
            </a:lvl3pPr>
            <a:lvl4pPr marL="1999239" indent="-257041">
              <a:buClr>
                <a:schemeClr val="accent4"/>
              </a:buClr>
              <a:buSzPct val="100000"/>
              <a:buFont typeface="Wingdings" charset="2"/>
              <a:buChar char="§"/>
              <a:defRPr sz="1900" b="0"/>
            </a:lvl4pPr>
            <a:lvl5pPr marL="2570450" indent="-224911">
              <a:buClr>
                <a:schemeClr val="accent4"/>
              </a:buClr>
              <a:buSzPct val="100000"/>
              <a:buFont typeface="Wingdings" charset="2"/>
              <a:buChar char="§"/>
              <a:defRPr sz="17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109782" y="6605223"/>
            <a:ext cx="954087" cy="12311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2014 Autodesk</a:t>
            </a:r>
            <a:endParaRPr lang="en-US" sz="800" dirty="0">
              <a:solidFill>
                <a:srgbClr val="000000">
                  <a:lumMod val="65000"/>
                  <a:lumOff val="35000"/>
                </a:srgbClr>
              </a:solidFill>
              <a:latin typeface="Frutiger Next LT W1G"/>
              <a:cs typeface="Frutiger Next LT W1G"/>
            </a:endParaRPr>
          </a:p>
        </p:txBody>
      </p:sp>
    </p:spTree>
    <p:extLst>
      <p:ext uri="{BB962C8B-B14F-4D97-AF65-F5344CB8AC3E}">
        <p14:creationId xmlns:p14="http://schemas.microsoft.com/office/powerpoint/2010/main" val="139563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
            <a:ext cx="9144000" cy="6184921"/>
          </a:xfrm>
          <a:prstGeom prst="rect">
            <a:avLst/>
          </a:prstGeom>
        </p:spPr>
        <p:txBody>
          <a:bodyPr lIns="0" tIns="0" rIns="0" bIns="0" anchor="ctr" anchorCtr="1">
            <a:normAutofit/>
          </a:bodyPr>
          <a:lstStyle>
            <a:lvl1pPr marL="0" indent="0" algn="ctr">
              <a:spcBef>
                <a:spcPts val="0"/>
              </a:spcBef>
              <a:buNone/>
              <a:defRPr sz="9800" b="1" i="0">
                <a:solidFill>
                  <a:srgbClr val="1B58A8"/>
                </a:solidFill>
                <a:latin typeface="Frutiger Next LT W1G"/>
                <a:cs typeface="Frutiger Next LT W1G"/>
              </a:defRPr>
            </a:lvl1pPr>
          </a:lstStyle>
          <a:p>
            <a:pPr lvl="0"/>
            <a:r>
              <a:rPr lang="en-US" dirty="0" smtClean="0"/>
              <a:t>Keyword</a:t>
            </a:r>
          </a:p>
        </p:txBody>
      </p:sp>
      <p:sp>
        <p:nvSpPr>
          <p:cNvPr id="4" name="TextBox 3"/>
          <p:cNvSpPr txBox="1"/>
          <p:nvPr userDrawn="1"/>
        </p:nvSpPr>
        <p:spPr>
          <a:xfrm>
            <a:off x="109782" y="6605223"/>
            <a:ext cx="728497" cy="24622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2013 Autodesk</a:t>
            </a:r>
            <a:endParaRPr lang="en-US" sz="800" dirty="0">
              <a:solidFill>
                <a:srgbClr val="000000">
                  <a:lumMod val="65000"/>
                  <a:lumOff val="35000"/>
                </a:srgbClr>
              </a:solidFill>
              <a:latin typeface="Frutiger Next LT W1G"/>
              <a:cs typeface="Frutiger Next LT W1G"/>
            </a:endParaRPr>
          </a:p>
        </p:txBody>
      </p:sp>
    </p:spTree>
    <p:extLst>
      <p:ext uri="{BB962C8B-B14F-4D97-AF65-F5344CB8AC3E}">
        <p14:creationId xmlns:p14="http://schemas.microsoft.com/office/powerpoint/2010/main" val="202567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4646570" y="1417641"/>
            <a:ext cx="4040232" cy="2160739"/>
          </a:xfrm>
          <a:prstGeom prst="rect">
            <a:avLst/>
          </a:prstGeom>
        </p:spPr>
        <p:txBody>
          <a:bodyPr vert="horz" lIns="64261" tIns="32130" rIns="64261" bIns="32130"/>
          <a:lstStyle>
            <a:lvl1pPr marL="0" indent="0">
              <a:buClr>
                <a:schemeClr val="accent4"/>
              </a:buClr>
              <a:buNone/>
              <a:defRPr/>
            </a:lvl1pPr>
          </a:lstStyle>
          <a:p>
            <a:endParaRPr lang="en-US" dirty="0"/>
          </a:p>
        </p:txBody>
      </p:sp>
      <p:sp>
        <p:nvSpPr>
          <p:cNvPr id="15" name="Title 1"/>
          <p:cNvSpPr>
            <a:spLocks noGrp="1"/>
          </p:cNvSpPr>
          <p:nvPr>
            <p:ph type="title"/>
          </p:nvPr>
        </p:nvSpPr>
        <p:spPr>
          <a:xfrm>
            <a:off x="457201" y="274639"/>
            <a:ext cx="8229600" cy="1143000"/>
          </a:xfrm>
          <a:prstGeom prst="rect">
            <a:avLst/>
          </a:prstGeom>
        </p:spPr>
        <p:txBody>
          <a:bodyPr lIns="0" tIns="0" rIns="0" bIns="0" anchor="t" anchorCtr="0">
            <a:noAutofit/>
          </a:bodyPr>
          <a:lstStyle>
            <a:lvl1pPr algn="l">
              <a:defRPr sz="3200">
                <a:solidFill>
                  <a:srgbClr val="1B58A8"/>
                </a:solidFil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4646570" y="3578380"/>
            <a:ext cx="4040232" cy="173214"/>
          </a:xfrm>
          <a:prstGeom prst="rect">
            <a:avLst/>
          </a:prstGeom>
        </p:spPr>
        <p:txBody>
          <a:bodyPr vert="horz" lIns="0" tIns="0" rIns="0" bIns="0"/>
          <a:lstStyle>
            <a:lvl1pPr marL="0" indent="0">
              <a:buNone/>
              <a:defRPr sz="8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457202" y="1417641"/>
            <a:ext cx="4040187" cy="4767282"/>
          </a:xfrm>
          <a:prstGeom prst="rect">
            <a:avLst/>
          </a:prstGeom>
        </p:spPr>
        <p:txBody>
          <a:bodyPr lIns="0" tIns="0" rIns="0" bIns="0">
            <a:noAutofit/>
          </a:bodyPr>
          <a:lstStyle>
            <a:lvl1pPr marL="428409" indent="-353432">
              <a:buClr>
                <a:schemeClr val="accent4"/>
              </a:buClr>
              <a:buSzPct val="100000"/>
              <a:buFont typeface="Wingdings" charset="2"/>
              <a:buChar char="§"/>
              <a:defRPr sz="3200" b="0"/>
            </a:lvl1pPr>
            <a:lvl2pPr marL="928218" indent="-321302">
              <a:buClr>
                <a:schemeClr val="accent4"/>
              </a:buClr>
              <a:buSzPct val="100000"/>
              <a:buFont typeface="Wingdings" charset="2"/>
              <a:buChar char="§"/>
              <a:defRPr sz="2500" b="0">
                <a:solidFill>
                  <a:schemeClr val="tx1"/>
                </a:solidFill>
              </a:defRPr>
            </a:lvl2pPr>
            <a:lvl3pPr marL="1428027" indent="-289172">
              <a:buClr>
                <a:schemeClr val="accent4"/>
              </a:buClr>
              <a:buSzPct val="100000"/>
              <a:buFont typeface="Wingdings" charset="2"/>
              <a:buChar char="§"/>
              <a:defRPr sz="2200" b="0"/>
            </a:lvl3pPr>
            <a:lvl4pPr marL="1999239" indent="-257041">
              <a:buClr>
                <a:schemeClr val="accent4"/>
              </a:buClr>
              <a:buSzPct val="100000"/>
              <a:buFont typeface="Wingdings" charset="2"/>
              <a:buChar char="§"/>
              <a:defRPr sz="1900" b="0"/>
            </a:lvl4pPr>
            <a:lvl5pPr marL="2570450" indent="-224911">
              <a:buClr>
                <a:schemeClr val="accent4"/>
              </a:buClr>
              <a:buSzPct val="100000"/>
              <a:buFont typeface="Wingdings" charset="2"/>
              <a:buChar char="§"/>
              <a:defRPr sz="17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4646570" y="3852667"/>
            <a:ext cx="4040232" cy="2160739"/>
          </a:xfrm>
          <a:prstGeom prst="rect">
            <a:avLst/>
          </a:prstGeom>
        </p:spPr>
        <p:txBody>
          <a:bodyPr vert="horz" lIns="64261" tIns="32130" rIns="64261" bIns="32130"/>
          <a:lstStyle>
            <a:lvl1pPr marL="0" indent="0">
              <a:buClr>
                <a:schemeClr val="accent4"/>
              </a:buClr>
              <a:buNone/>
              <a:defRPr/>
            </a:lvl1pPr>
          </a:lstStyle>
          <a:p>
            <a:endParaRPr lang="en-US" dirty="0"/>
          </a:p>
        </p:txBody>
      </p:sp>
      <p:sp>
        <p:nvSpPr>
          <p:cNvPr id="14" name="Text Placeholder 16"/>
          <p:cNvSpPr>
            <a:spLocks noGrp="1"/>
          </p:cNvSpPr>
          <p:nvPr>
            <p:ph type="body" sz="quarter" idx="19" hasCustomPrompt="1"/>
          </p:nvPr>
        </p:nvSpPr>
        <p:spPr>
          <a:xfrm>
            <a:off x="4646570" y="6013407"/>
            <a:ext cx="4040232" cy="173214"/>
          </a:xfrm>
          <a:prstGeom prst="rect">
            <a:avLst/>
          </a:prstGeom>
        </p:spPr>
        <p:txBody>
          <a:bodyPr vert="horz" lIns="0" tIns="0" rIns="0" bIns="0"/>
          <a:lstStyle>
            <a:lvl1pPr marL="0" indent="0">
              <a:buNone/>
              <a:defRPr sz="800" baseline="0">
                <a:solidFill>
                  <a:srgbClr val="595959"/>
                </a:solidFill>
              </a:defRPr>
            </a:lvl1pPr>
          </a:lstStyle>
          <a:p>
            <a:pPr lvl="0"/>
            <a:r>
              <a:rPr lang="en-US" dirty="0" smtClean="0"/>
              <a:t>Image credit line goes here</a:t>
            </a:r>
            <a:endParaRPr lang="en-US" dirty="0"/>
          </a:p>
        </p:txBody>
      </p:sp>
      <p:sp>
        <p:nvSpPr>
          <p:cNvPr id="10" name="TextBox 9"/>
          <p:cNvSpPr txBox="1"/>
          <p:nvPr userDrawn="1"/>
        </p:nvSpPr>
        <p:spPr>
          <a:xfrm>
            <a:off x="109782" y="6605223"/>
            <a:ext cx="728497" cy="24622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2013 Autodesk</a:t>
            </a:r>
            <a:endParaRPr lang="en-US" sz="800" dirty="0">
              <a:solidFill>
                <a:srgbClr val="000000">
                  <a:lumMod val="65000"/>
                  <a:lumOff val="35000"/>
                </a:srgbClr>
              </a:solidFill>
              <a:latin typeface="Frutiger Next LT W1G"/>
              <a:cs typeface="Frutiger Next LT W1G"/>
            </a:endParaRPr>
          </a:p>
        </p:txBody>
      </p:sp>
    </p:spTree>
    <p:extLst>
      <p:ext uri="{BB962C8B-B14F-4D97-AF65-F5344CB8AC3E}">
        <p14:creationId xmlns:p14="http://schemas.microsoft.com/office/powerpoint/2010/main" val="120047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PPT_Template_Footer.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6483258"/>
            <a:ext cx="9144000" cy="374742"/>
          </a:xfrm>
          <a:prstGeom prst="rect">
            <a:avLst/>
          </a:prstGeom>
        </p:spPr>
      </p:pic>
      <p:sp>
        <p:nvSpPr>
          <p:cNvPr id="10" name="Text Placeholder 9"/>
          <p:cNvSpPr>
            <a:spLocks noGrp="1"/>
          </p:cNvSpPr>
          <p:nvPr>
            <p:ph type="body" sz="quarter" idx="11" hasCustomPrompt="1"/>
          </p:nvPr>
        </p:nvSpPr>
        <p:spPr>
          <a:xfrm>
            <a:off x="109782" y="6008407"/>
            <a:ext cx="8902680" cy="348587"/>
          </a:xfrm>
          <a:prstGeom prst="rect">
            <a:avLst/>
          </a:prstGeom>
        </p:spPr>
        <p:txBody>
          <a:bodyPr vert="horz" lIns="0" tIns="0" rIns="0" bIns="0" anchor="b" anchorCtr="0"/>
          <a:lstStyle>
            <a:lvl1pPr marL="0" indent="0">
              <a:buNone/>
              <a:defRPr sz="800" baseline="0">
                <a:solidFill>
                  <a:srgbClr val="595959"/>
                </a:solidFill>
              </a:defRPr>
            </a:lvl1pPr>
          </a:lstStyle>
          <a:p>
            <a:pPr lvl="0"/>
            <a:r>
              <a:rPr lang="en-US" dirty="0" smtClean="0"/>
              <a:t>Image credit line goes here</a:t>
            </a:r>
            <a:endParaRPr lang="en-US" dirty="0"/>
          </a:p>
        </p:txBody>
      </p:sp>
      <p:sp>
        <p:nvSpPr>
          <p:cNvPr id="6" name="TextBox 5"/>
          <p:cNvSpPr txBox="1"/>
          <p:nvPr userDrawn="1"/>
        </p:nvSpPr>
        <p:spPr>
          <a:xfrm>
            <a:off x="109782" y="6605223"/>
            <a:ext cx="728497" cy="24622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2013 Autodesk</a:t>
            </a:r>
            <a:endParaRPr lang="en-US" sz="800" dirty="0">
              <a:solidFill>
                <a:srgbClr val="000000">
                  <a:lumMod val="65000"/>
                  <a:lumOff val="35000"/>
                </a:srgbClr>
              </a:solidFill>
              <a:latin typeface="Frutiger Next LT W1G"/>
              <a:cs typeface="Frutiger Next LT W1G"/>
            </a:endParaRPr>
          </a:p>
        </p:txBody>
      </p:sp>
    </p:spTree>
    <p:extLst>
      <p:ext uri="{BB962C8B-B14F-4D97-AF65-F5344CB8AC3E}">
        <p14:creationId xmlns:p14="http://schemas.microsoft.com/office/powerpoint/2010/main" val="162997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09781" y="5799669"/>
            <a:ext cx="8923546" cy="703310"/>
          </a:xfrm>
          <a:prstGeom prst="rect">
            <a:avLst/>
          </a:prstGeom>
        </p:spPr>
        <p:txBody>
          <a:bodyPr vert="horz" lIns="0" tIns="0" rIns="0" bIns="0" anchor="b" anchorCtr="0"/>
          <a:lstStyle>
            <a:lvl1pPr marL="0" indent="0">
              <a:buNone/>
              <a:defRPr sz="800" kern="0" spc="-7">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sp>
        <p:nvSpPr>
          <p:cNvPr id="8" name="TextBox 7"/>
          <p:cNvSpPr txBox="1"/>
          <p:nvPr userDrawn="1"/>
        </p:nvSpPr>
        <p:spPr>
          <a:xfrm>
            <a:off x="109782" y="6605222"/>
            <a:ext cx="1969821" cy="123111"/>
          </a:xfrm>
          <a:prstGeom prst="rect">
            <a:avLst/>
          </a:prstGeom>
          <a:noFill/>
        </p:spPr>
        <p:txBody>
          <a:bodyPr wrap="square" lIns="0" tIns="0" rIns="0" bIns="0" rtlCol="0">
            <a:spAutoFit/>
          </a:bodyPr>
          <a:lstStyle/>
          <a:p>
            <a:pPr defTabSz="571211"/>
            <a:r>
              <a:rPr lang="en-US" sz="800" dirty="0" smtClean="0">
                <a:solidFill>
                  <a:srgbClr val="000000">
                    <a:lumMod val="65000"/>
                    <a:lumOff val="35000"/>
                  </a:srgbClr>
                </a:solidFill>
                <a:latin typeface="Frutiger Next LT W1G"/>
                <a:cs typeface="Frutiger Next LT W1G"/>
              </a:rPr>
              <a:t>© 2013 Autodesk, Inc. All rights reserved.</a:t>
            </a:r>
            <a:endParaRPr lang="en-US" sz="800" dirty="0">
              <a:solidFill>
                <a:srgbClr val="000000">
                  <a:lumMod val="65000"/>
                  <a:lumOff val="35000"/>
                </a:srgbClr>
              </a:solidFill>
              <a:latin typeface="Frutiger Next LT W1G"/>
              <a:cs typeface="Frutiger Next LT W1G"/>
            </a:endParaRPr>
          </a:p>
        </p:txBody>
      </p:sp>
      <p:pic>
        <p:nvPicPr>
          <p:cNvPr id="6" name="Picture 5" descr="PPT_Template_Autodesk_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821478" y="2847645"/>
            <a:ext cx="5408750" cy="883751"/>
          </a:xfrm>
          <a:prstGeom prst="rect">
            <a:avLst/>
          </a:prstGeom>
        </p:spPr>
      </p:pic>
    </p:spTree>
    <p:extLst>
      <p:ext uri="{BB962C8B-B14F-4D97-AF65-F5344CB8AC3E}">
        <p14:creationId xmlns:p14="http://schemas.microsoft.com/office/powerpoint/2010/main" val="312021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A20EC41-6B4E-884D-AD63-3681308E6F16}"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89973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172200" y="6154738"/>
            <a:ext cx="2133600" cy="365125"/>
          </a:xfrm>
          <a:prstGeom prst="rect">
            <a:avLst/>
          </a:prstGeom>
        </p:spPr>
        <p:txBody>
          <a:bodyPr/>
          <a:lstStyle/>
          <a:p>
            <a:fld id="{811A7734-EB57-4D54-B2CF-CC0011212BAC}" type="datetimeFigureOut">
              <a:rPr lang="en-US" smtClean="0"/>
              <a:t>6/12/2014</a:t>
            </a:fld>
            <a:endParaRPr lang="en-US"/>
          </a:p>
        </p:txBody>
      </p:sp>
      <p:sp>
        <p:nvSpPr>
          <p:cNvPr id="6" name="Slide Number Placeholder 5"/>
          <p:cNvSpPr>
            <a:spLocks noGrp="1"/>
          </p:cNvSpPr>
          <p:nvPr>
            <p:ph type="sldNum" sz="quarter" idx="11"/>
          </p:nvPr>
        </p:nvSpPr>
        <p:spPr>
          <a:xfrm>
            <a:off x="822960" y="5842000"/>
            <a:ext cx="2133600" cy="304800"/>
          </a:xfrm>
          <a:prstGeom prst="rect">
            <a:avLst/>
          </a:prstGeom>
        </p:spPr>
        <p:txBody>
          <a:bodyPr/>
          <a:lstStyle/>
          <a:p>
            <a:fld id="{7FF04829-7026-4066-BC65-651C7D8FB415}" type="slidenum">
              <a:rPr lang="en-US" smtClean="0"/>
              <a:t>‹#›</a:t>
            </a:fld>
            <a:endParaRPr lang="en-US"/>
          </a:p>
        </p:txBody>
      </p:sp>
      <p:sp>
        <p:nvSpPr>
          <p:cNvPr id="7" name="Footer Placeholder 6"/>
          <p:cNvSpPr>
            <a:spLocks noGrp="1"/>
          </p:cNvSpPr>
          <p:nvPr>
            <p:ph type="ftr" sz="quarter" idx="12"/>
          </p:nvPr>
        </p:nvSpPr>
        <p:spPr>
          <a:xfrm>
            <a:off x="822960" y="6154738"/>
            <a:ext cx="4572000" cy="365125"/>
          </a:xfrm>
          <a:prstGeom prst="rect">
            <a:avLst/>
          </a:prstGeom>
        </p:spPr>
        <p:txBody>
          <a:bodyPr/>
          <a:lstStyle/>
          <a:p>
            <a:endParaRPr lang="en-US"/>
          </a:p>
        </p:txBody>
      </p:sp>
    </p:spTree>
    <p:extLst>
      <p:ext uri="{BB962C8B-B14F-4D97-AF65-F5344CB8AC3E}">
        <p14:creationId xmlns:p14="http://schemas.microsoft.com/office/powerpoint/2010/main" val="383780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903"/>
            <a:ext cx="8266176" cy="996229"/>
          </a:xfrm>
        </p:spPr>
        <p:txBody>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68729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4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59"/>
            <a:ext cx="9144000" cy="6321277"/>
          </a:xfrm>
        </p:spPr>
        <p:txBody>
          <a:bodyPr/>
          <a:lstStyle/>
          <a:p>
            <a:pPr lvl="0"/>
            <a:r>
              <a:rPr lang="en-US" smtClean="0"/>
              <a:t>Click to edit Master text styles</a:t>
            </a:r>
          </a:p>
        </p:txBody>
      </p:sp>
    </p:spTree>
    <p:extLst>
      <p:ext uri="{BB962C8B-B14F-4D97-AF65-F5344CB8AC3E}">
        <p14:creationId xmlns:p14="http://schemas.microsoft.com/office/powerpoint/2010/main" val="285152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424134" y="1510412"/>
            <a:ext cx="4067808" cy="471119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4625555" y="1510411"/>
            <a:ext cx="4069950" cy="4713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00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898"/>
            <a:ext cx="8266176" cy="996229"/>
          </a:xfrm>
        </p:spPr>
        <p:txBody>
          <a:bodyPr/>
          <a:lstStyle>
            <a:lvl1pPr>
              <a:defRPr sz="3400">
                <a:latin typeface="Calibri" pitchFamily="34" charset="0"/>
                <a:cs typeface="Calibri" pitchFamily="34" charset="0"/>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4358136" y="6401620"/>
            <a:ext cx="365939" cy="365998"/>
          </a:xfrm>
          <a:prstGeom prst="rect">
            <a:avLst/>
          </a:prstGeom>
        </p:spPr>
        <p:txBody>
          <a:bodyPr lIns="63022" tIns="31463" rIns="63022" bIns="31463"/>
          <a:lstStyle>
            <a:lvl1pPr algn="ctr">
              <a:defRPr sz="1200" i="0">
                <a:latin typeface="Calibri" pitchFamily="34" charset="0"/>
                <a:cs typeface="Calibri" pitchFamily="34" charset="0"/>
              </a:defRPr>
            </a:lvl1pPr>
          </a:lstStyle>
          <a:p>
            <a:pPr defTabSz="891219" fontAlgn="base">
              <a:spcBef>
                <a:spcPct val="0"/>
              </a:spcBef>
              <a:spcAft>
                <a:spcPct val="0"/>
              </a:spcAft>
              <a:defRPr/>
            </a:pPr>
            <a:fld id="{C21941EE-225F-A340-BF7E-A711DF8E7096}" type="slidenum">
              <a:rPr lang="en-US" smtClean="0">
                <a:solidFill>
                  <a:srgbClr val="FFFFFF">
                    <a:tint val="75000"/>
                  </a:srgbClr>
                </a:solidFill>
                <a:ea typeface="ヒラギノ角ゴ Pro W3"/>
              </a:rPr>
              <a:pPr defTabSz="891219" fontAlgn="base">
                <a:spcBef>
                  <a:spcPct val="0"/>
                </a:spcBef>
                <a:spcAft>
                  <a:spcPct val="0"/>
                </a:spcAft>
                <a:defRPr/>
              </a:pPr>
              <a:t>‹#›</a:t>
            </a:fld>
            <a:endParaRPr lang="en-US">
              <a:solidFill>
                <a:srgbClr val="FFFFFF">
                  <a:tint val="75000"/>
                </a:srgbClr>
              </a:solidFill>
              <a:ea typeface="ヒラギノ角ゴ Pro W3"/>
            </a:endParaRPr>
          </a:p>
        </p:txBody>
      </p:sp>
    </p:spTree>
    <p:extLst>
      <p:ext uri="{BB962C8B-B14F-4D97-AF65-F5344CB8AC3E}">
        <p14:creationId xmlns:p14="http://schemas.microsoft.com/office/powerpoint/2010/main" val="256114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903"/>
            <a:ext cx="8266176" cy="996229"/>
          </a:xfrm>
        </p:spPr>
        <p:txBody>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335740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89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59"/>
            <a:ext cx="9144000" cy="6321277"/>
          </a:xfrm>
        </p:spPr>
        <p:txBody>
          <a:bodyPr/>
          <a:lstStyle/>
          <a:p>
            <a:pPr lvl="0"/>
            <a:r>
              <a:rPr lang="en-US" smtClean="0"/>
              <a:t>Click to edit Master text styles</a:t>
            </a:r>
          </a:p>
        </p:txBody>
      </p:sp>
    </p:spTree>
    <p:extLst>
      <p:ext uri="{BB962C8B-B14F-4D97-AF65-F5344CB8AC3E}">
        <p14:creationId xmlns:p14="http://schemas.microsoft.com/office/powerpoint/2010/main" val="40935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424134" y="1510412"/>
            <a:ext cx="4067808" cy="471119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4625555" y="1510411"/>
            <a:ext cx="4069950" cy="4713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096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6977" y="3387124"/>
            <a:ext cx="8266297" cy="996553"/>
          </a:xfrm>
        </p:spPr>
        <p:txBody>
          <a:bodyPr/>
          <a:lstStyle>
            <a:lvl1pPr>
              <a:defRPr sz="3600">
                <a:latin typeface="Calibri" pitchFamily="34" charset="0"/>
                <a:cs typeface="Calibri" pitchFamily="34" charset="0"/>
              </a:defRPr>
            </a:lvl1pPr>
          </a:lstStyle>
          <a:p>
            <a:r>
              <a:rPr lang="en-US" dirty="0" smtClean="0"/>
              <a:t>Click to edit Master title style</a:t>
            </a:r>
            <a:endParaRPr lang="en-US" dirty="0"/>
          </a:p>
        </p:txBody>
      </p:sp>
      <p:sp>
        <p:nvSpPr>
          <p:cNvPr id="3"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A20EC41-6B4E-884D-AD63-3681308E6F16}"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95323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898"/>
            <a:ext cx="8266176" cy="996229"/>
          </a:xfrm>
        </p:spPr>
        <p:txBody>
          <a:bodyPr/>
          <a:lstStyle>
            <a:lvl1pPr>
              <a:defRPr sz="3400">
                <a:latin typeface="Calibri" pitchFamily="34" charset="0"/>
                <a:cs typeface="Calibri" pitchFamily="34" charset="0"/>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4358136" y="6401620"/>
            <a:ext cx="365939" cy="365998"/>
          </a:xfrm>
          <a:prstGeom prst="rect">
            <a:avLst/>
          </a:prstGeom>
        </p:spPr>
        <p:txBody>
          <a:bodyPr lIns="63022" tIns="31463" rIns="63022" bIns="31463"/>
          <a:lstStyle>
            <a:lvl1pPr algn="ctr">
              <a:defRPr sz="1200" i="0">
                <a:latin typeface="Calibri" pitchFamily="34" charset="0"/>
                <a:cs typeface="Calibri" pitchFamily="34" charset="0"/>
              </a:defRPr>
            </a:lvl1pPr>
          </a:lstStyle>
          <a:p>
            <a:pPr defTabSz="891219" fontAlgn="base">
              <a:spcBef>
                <a:spcPct val="0"/>
              </a:spcBef>
              <a:spcAft>
                <a:spcPct val="0"/>
              </a:spcAft>
              <a:defRPr/>
            </a:pPr>
            <a:fld id="{C21941EE-225F-A340-BF7E-A711DF8E7096}" type="slidenum">
              <a:rPr lang="en-US" smtClean="0">
                <a:solidFill>
                  <a:srgbClr val="FFFFFF">
                    <a:tint val="75000"/>
                  </a:srgbClr>
                </a:solidFill>
                <a:ea typeface="ヒラギノ角ゴ Pro W3"/>
              </a:rPr>
              <a:pPr defTabSz="891219" fontAlgn="base">
                <a:spcBef>
                  <a:spcPct val="0"/>
                </a:spcBef>
                <a:spcAft>
                  <a:spcPct val="0"/>
                </a:spcAft>
                <a:defRPr/>
              </a:pPr>
              <a:t>‹#›</a:t>
            </a:fld>
            <a:endParaRPr lang="en-US">
              <a:solidFill>
                <a:srgbClr val="FFFFFF">
                  <a:tint val="75000"/>
                </a:srgbClr>
              </a:solidFill>
              <a:ea typeface="ヒラギノ角ゴ Pro W3"/>
            </a:endParaRPr>
          </a:p>
        </p:txBody>
      </p:sp>
    </p:spTree>
    <p:extLst>
      <p:ext uri="{BB962C8B-B14F-4D97-AF65-F5344CB8AC3E}">
        <p14:creationId xmlns:p14="http://schemas.microsoft.com/office/powerpoint/2010/main" val="5965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903"/>
            <a:ext cx="8266176" cy="996229"/>
          </a:xfrm>
        </p:spPr>
        <p:txBody>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210880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59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12"/>
            <a:ext cx="9144000" cy="6321277"/>
          </a:xfrm>
        </p:spPr>
        <p:txBody>
          <a:bodyPr/>
          <a:lstStyle/>
          <a:p>
            <a:pPr lvl="0"/>
            <a:r>
              <a:rPr lang="en-US" smtClean="0"/>
              <a:t>Click to edit Master text styles</a:t>
            </a:r>
          </a:p>
        </p:txBody>
      </p:sp>
    </p:spTree>
    <p:extLst>
      <p:ext uri="{BB962C8B-B14F-4D97-AF65-F5344CB8AC3E}">
        <p14:creationId xmlns:p14="http://schemas.microsoft.com/office/powerpoint/2010/main" val="24794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424134" y="1510412"/>
            <a:ext cx="4067808" cy="471119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4625555" y="1510411"/>
            <a:ext cx="4069950" cy="4713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572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7259" y="2539903"/>
            <a:ext cx="8266176" cy="996229"/>
          </a:xfrm>
        </p:spPr>
        <p:txBody>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169682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124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13"/>
            <a:ext cx="9144000" cy="6321277"/>
          </a:xfrm>
        </p:spPr>
        <p:txBody>
          <a:bodyPr/>
          <a:lstStyle/>
          <a:p>
            <a:pPr lvl="0"/>
            <a:r>
              <a:rPr lang="en-US" smtClean="0"/>
              <a:t>Click to edit Master text styles</a:t>
            </a:r>
          </a:p>
        </p:txBody>
      </p:sp>
    </p:spTree>
    <p:extLst>
      <p:ext uri="{BB962C8B-B14F-4D97-AF65-F5344CB8AC3E}">
        <p14:creationId xmlns:p14="http://schemas.microsoft.com/office/powerpoint/2010/main" val="8981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424134" y="1510412"/>
            <a:ext cx="4067808" cy="471119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4625555" y="1510411"/>
            <a:ext cx="4069950" cy="4713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81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7260" y="2538779"/>
            <a:ext cx="8266176" cy="996229"/>
          </a:xfrm>
        </p:spPr>
        <p:txBody>
          <a:bodyPr/>
          <a:lstStyle/>
          <a:p>
            <a:r>
              <a:rPr lang="en-US" smtClean="0"/>
              <a:t>Click to edit Master title style</a:t>
            </a:r>
            <a:endParaRPr lang="en-US"/>
          </a:p>
        </p:txBody>
      </p:sp>
    </p:spTree>
    <p:extLst>
      <p:ext uri="{BB962C8B-B14F-4D97-AF65-F5344CB8AC3E}">
        <p14:creationId xmlns:p14="http://schemas.microsoft.com/office/powerpoint/2010/main" val="352964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149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356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
            <a:ext cx="9144000" cy="6321277"/>
          </a:xfrm>
        </p:spPr>
        <p:txBody>
          <a:bodyPr/>
          <a:lstStyle/>
          <a:p>
            <a:pPr lvl="0"/>
            <a:r>
              <a:rPr lang="en-US" smtClean="0"/>
              <a:t>Click to edit Master text styles</a:t>
            </a:r>
          </a:p>
        </p:txBody>
      </p:sp>
    </p:spTree>
    <p:extLst>
      <p:ext uri="{BB962C8B-B14F-4D97-AF65-F5344CB8AC3E}">
        <p14:creationId xmlns:p14="http://schemas.microsoft.com/office/powerpoint/2010/main" val="118935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424133" y="1510412"/>
            <a:ext cx="4067808" cy="471119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4625552" y="1510411"/>
            <a:ext cx="4069950" cy="4713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0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
            <a:ext cx="9144000" cy="6321277"/>
          </a:xfrm>
        </p:spPr>
        <p:txBody>
          <a:bodyPr/>
          <a:lstStyle/>
          <a:p>
            <a:pPr lvl="0"/>
            <a:r>
              <a:rPr lang="en-US" smtClean="0"/>
              <a:t>Click to edit Master text styles</a:t>
            </a:r>
          </a:p>
        </p:txBody>
      </p:sp>
      <p:sp>
        <p:nvSpPr>
          <p:cNvPr id="4" name="Slide Number Placeholder 5"/>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A452C458-E82B-9040-A7E9-4CAF82270E23}"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189229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4" name="Text Placeholder 3"/>
          <p:cNvSpPr>
            <a:spLocks noGrp="1"/>
          </p:cNvSpPr>
          <p:nvPr>
            <p:ph type="body" sz="quarter" idx="10"/>
          </p:nvPr>
        </p:nvSpPr>
        <p:spPr>
          <a:xfrm>
            <a:off x="420624" y="1508760"/>
            <a:ext cx="4023360" cy="4709160"/>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617720" y="1524000"/>
            <a:ext cx="4069080" cy="4709160"/>
          </a:xfrm>
        </p:spPr>
        <p:txBody>
          <a:bodyPr/>
          <a:lstStyle>
            <a:lvl1pPr>
              <a:defRPr>
                <a:latin typeface="Calibri" pitchFamily="34" charset="0"/>
                <a:cs typeface="Calibri" pitchFamily="34" charset="0"/>
              </a:defRPr>
            </a:lvl1pPr>
          </a:lstStyle>
          <a:p>
            <a:pPr lvl="0"/>
            <a:r>
              <a:rPr lang="en-US" smtClean="0"/>
              <a:t>Click to edit Master text styles</a:t>
            </a:r>
          </a:p>
        </p:txBody>
      </p:sp>
      <p:sp>
        <p:nvSpPr>
          <p:cNvPr id="5" name="Slide Number Placeholder 5"/>
          <p:cNvSpPr>
            <a:spLocks noGrp="1"/>
          </p:cNvSpPr>
          <p:nvPr>
            <p:ph type="sldNum" sz="quarter" idx="12"/>
          </p:nvPr>
        </p:nvSpPr>
        <p:spPr>
          <a:xfrm>
            <a:off x="4272439" y="6400802"/>
            <a:ext cx="376796" cy="364331"/>
          </a:xfrm>
          <a:prstGeom prst="rect">
            <a:avLst/>
          </a:prstGeom>
        </p:spPr>
        <p:txBody>
          <a:bodyPr lIns="91435" tIns="45717" rIns="91435" bIns="45717"/>
          <a:lstStyle>
            <a:lvl1pPr>
              <a:defRPr/>
            </a:lvl1pPr>
          </a:lstStyle>
          <a:p>
            <a:pPr>
              <a:defRPr/>
            </a:pPr>
            <a:fld id="{345A06C8-331D-D94F-9AE9-BF4F9C619AC3}"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4200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272439" y="6400802"/>
            <a:ext cx="376796" cy="364331"/>
          </a:xfrm>
          <a:prstGeom prst="rect">
            <a:avLst/>
          </a:prstGeom>
        </p:spPr>
        <p:txBody>
          <a:bodyPr lIns="91435" tIns="45717" rIns="91435" bIns="45717"/>
          <a:lstStyle>
            <a:lvl1pPr>
              <a:defRPr/>
            </a:lvl1pPr>
          </a:lstStyle>
          <a:p>
            <a:pPr>
              <a:defRPr/>
            </a:pPr>
            <a:fld id="{DCA6A6B8-7AD8-744B-9688-80B68A8356ED}" type="slidenum">
              <a:rPr lang="en-US">
                <a:solidFill>
                  <a:srgbClr val="FFFFFF">
                    <a:tint val="75000"/>
                  </a:srgbClr>
                </a:solidFill>
              </a:rPr>
              <a:pPr>
                <a:defRPr/>
              </a:pPr>
              <a:t>‹#›</a:t>
            </a:fld>
            <a:endParaRPr lang="en-US" dirty="0">
              <a:solidFill>
                <a:srgbClr val="FFFFFF">
                  <a:tint val="75000"/>
                </a:srgbClr>
              </a:solidFill>
            </a:endParaRPr>
          </a:p>
        </p:txBody>
      </p:sp>
    </p:spTree>
    <p:extLst>
      <p:ext uri="{BB962C8B-B14F-4D97-AF65-F5344CB8AC3E}">
        <p14:creationId xmlns:p14="http://schemas.microsoft.com/office/powerpoint/2010/main" val="5568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1" cy="1752600"/>
          </a:xfrm>
        </p:spPr>
        <p:txBody>
          <a:bodyPr/>
          <a:lstStyle>
            <a:lvl1pPr marL="0" indent="0" algn="ctr">
              <a:buNone/>
              <a:defRPr/>
            </a:lvl1pPr>
            <a:lvl2pPr marL="191865" indent="0" algn="ctr">
              <a:buNone/>
              <a:defRPr/>
            </a:lvl2pPr>
            <a:lvl3pPr marL="383730" indent="0" algn="ctr">
              <a:buNone/>
              <a:defRPr/>
            </a:lvl3pPr>
            <a:lvl4pPr marL="575594" indent="0" algn="ctr">
              <a:buNone/>
              <a:defRPr/>
            </a:lvl4pPr>
            <a:lvl5pPr marL="767459" indent="0" algn="ctr">
              <a:buNone/>
              <a:defRPr/>
            </a:lvl5pPr>
            <a:lvl6pPr marL="959318" indent="0" algn="ctr">
              <a:buNone/>
              <a:defRPr/>
            </a:lvl6pPr>
            <a:lvl7pPr marL="1151187" indent="0" algn="ctr">
              <a:buNone/>
              <a:defRPr/>
            </a:lvl7pPr>
            <a:lvl8pPr marL="1343030" indent="0" algn="ctr">
              <a:buNone/>
              <a:defRPr/>
            </a:lvl8pPr>
            <a:lvl9pPr marL="153491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1919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2.jpeg"/><Relationship Id="rId5" Type="http://schemas.openxmlformats.org/officeDocument/2006/relationships/theme" Target="../theme/theme10.xml"/><Relationship Id="rId4"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png"/><Relationship Id="rId4" Type="http://schemas.openxmlformats.org/officeDocument/2006/relationships/slideLayout" Target="../slideLayouts/slideLayout6.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slideLayout" Target="../slideLayouts/slideLayout19.xml"/><Relationship Id="rId7"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4.tif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5.png"/><Relationship Id="rId4" Type="http://schemas.openxmlformats.org/officeDocument/2006/relationships/slideLayout" Target="../slideLayouts/slideLayout2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1.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1.jpe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1.jpeg"/><Relationship Id="rId5" Type="http://schemas.openxmlformats.org/officeDocument/2006/relationships/theme" Target="../theme/theme8.xml"/><Relationship Id="rId4"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1.jpeg"/><Relationship Id="rId5" Type="http://schemas.openxmlformats.org/officeDocument/2006/relationships/theme" Target="../theme/theme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59" y="256033"/>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417259"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spTree>
    <p:extLst>
      <p:ext uri="{BB962C8B-B14F-4D97-AF65-F5344CB8AC3E}">
        <p14:creationId xmlns:p14="http://schemas.microsoft.com/office/powerpoint/2010/main" val="1826624334"/>
      </p:ext>
    </p:extLst>
  </p:cSld>
  <p:clrMap bg1="dk1" tx1="lt1" bg2="dk2" tx2="lt2" accent1="accent1" accent2="accent2" accent3="accent3" accent4="accent4" accent5="accent5" accent6="accent6" hlink="hlink" folHlink="folHlink"/>
  <p:sldLayoutIdLst>
    <p:sldLayoutId id="2147483802" r:id="rId1"/>
    <p:sldLayoutId id="214748380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spcBef>
          <a:spcPct val="0"/>
        </a:spcBef>
        <a:spcAft>
          <a:spcPct val="0"/>
        </a:spcAft>
        <a:defRPr sz="28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21179"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42358"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63535"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84714"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9542" indent="-199542" algn="l" rtl="0" eaLnBrk="1" fontAlgn="base" hangingPunct="1">
        <a:spcBef>
          <a:spcPts val="351"/>
        </a:spcBef>
        <a:spcAft>
          <a:spcPct val="0"/>
        </a:spcAft>
        <a:buClr>
          <a:srgbClr val="FFFFFF"/>
        </a:buClr>
        <a:buSzPct val="80000"/>
        <a:buFont typeface="Wingdings" pitchFamily="2" charset="2"/>
        <a:buChar char="§"/>
        <a:defRPr sz="2200">
          <a:solidFill>
            <a:srgbClr val="FFFFFF"/>
          </a:solidFill>
          <a:latin typeface="+mn-lt"/>
          <a:ea typeface="+mn-ea"/>
          <a:cs typeface="+mn-cs"/>
          <a:sym typeface="Arial" pitchFamily="34" charset="0"/>
        </a:defRPr>
      </a:lvl1pPr>
      <a:lvl2pPr marL="399081" indent="-199542" algn="l" rtl="0" eaLnBrk="1" fontAlgn="base" hangingPunct="1">
        <a:spcBef>
          <a:spcPts val="351"/>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2pPr>
      <a:lvl3pPr marL="638754" indent="-179477" algn="l" rtl="0" eaLnBrk="1" fontAlgn="base" hangingPunct="1">
        <a:spcBef>
          <a:spcPts val="281"/>
        </a:spcBef>
        <a:spcAft>
          <a:spcPct val="0"/>
        </a:spcAft>
        <a:buClr>
          <a:srgbClr val="FFFFFF"/>
        </a:buClr>
        <a:buSzPct val="80000"/>
        <a:buFont typeface="Wingdings" pitchFamily="2" charset="2"/>
        <a:buChar char="§"/>
        <a:defRPr sz="1700">
          <a:solidFill>
            <a:srgbClr val="FFFFFF"/>
          </a:solidFill>
          <a:latin typeface="+mn-lt"/>
          <a:ea typeface="+mn-ea"/>
          <a:cs typeface="+mn-cs"/>
          <a:sym typeface="Arial" pitchFamily="34" charset="0"/>
        </a:defRPr>
      </a:lvl3pPr>
      <a:lvl4pPr marL="998823" indent="-160525" algn="l" rtl="0" eaLnBrk="1" fontAlgn="base" hangingPunct="1">
        <a:spcBef>
          <a:spcPts val="211"/>
        </a:spcBef>
        <a:spcAft>
          <a:spcPct val="0"/>
        </a:spcAft>
        <a:buClr>
          <a:srgbClr val="FFFFFF"/>
        </a:buClr>
        <a:buSzPct val="80000"/>
        <a:buFont typeface="Wingdings" pitchFamily="2" charset="2"/>
        <a:buChar char="§"/>
        <a:defRPr sz="1500">
          <a:solidFill>
            <a:srgbClr val="FFFFFF"/>
          </a:solidFill>
          <a:latin typeface="+mn-lt"/>
          <a:ea typeface="+mn-ea"/>
          <a:cs typeface="+mn-cs"/>
          <a:sym typeface="Arial" pitchFamily="34" charset="0"/>
        </a:defRPr>
      </a:lvl4pPr>
      <a:lvl5pPr marL="1318758" indent="-144920"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5pPr>
      <a:lvl6pPr marL="1640464" indent="-144979"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61643" indent="-144979"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82819" indent="-144979"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603993" indent="-144979"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42358" rtl="0" eaLnBrk="1" latinLnBrk="0" hangingPunct="1">
        <a:defRPr sz="1300" kern="1200">
          <a:solidFill>
            <a:schemeClr val="tx1"/>
          </a:solidFill>
          <a:latin typeface="+mn-lt"/>
          <a:ea typeface="+mn-ea"/>
          <a:cs typeface="+mn-cs"/>
        </a:defRPr>
      </a:lvl1pPr>
      <a:lvl2pPr marL="321179" algn="l" defTabSz="642358" rtl="0" eaLnBrk="1" latinLnBrk="0" hangingPunct="1">
        <a:defRPr sz="1300" kern="1200">
          <a:solidFill>
            <a:schemeClr val="tx1"/>
          </a:solidFill>
          <a:latin typeface="+mn-lt"/>
          <a:ea typeface="+mn-ea"/>
          <a:cs typeface="+mn-cs"/>
        </a:defRPr>
      </a:lvl2pPr>
      <a:lvl3pPr marL="642358" algn="l" defTabSz="642358" rtl="0" eaLnBrk="1" latinLnBrk="0" hangingPunct="1">
        <a:defRPr sz="1300" kern="1200">
          <a:solidFill>
            <a:schemeClr val="tx1"/>
          </a:solidFill>
          <a:latin typeface="+mn-lt"/>
          <a:ea typeface="+mn-ea"/>
          <a:cs typeface="+mn-cs"/>
        </a:defRPr>
      </a:lvl3pPr>
      <a:lvl4pPr marL="963535" algn="l" defTabSz="642358" rtl="0" eaLnBrk="1" latinLnBrk="0" hangingPunct="1">
        <a:defRPr sz="1300" kern="1200">
          <a:solidFill>
            <a:schemeClr val="tx1"/>
          </a:solidFill>
          <a:latin typeface="+mn-lt"/>
          <a:ea typeface="+mn-ea"/>
          <a:cs typeface="+mn-cs"/>
        </a:defRPr>
      </a:lvl4pPr>
      <a:lvl5pPr marL="1284714" algn="l" defTabSz="642358" rtl="0" eaLnBrk="1" latinLnBrk="0" hangingPunct="1">
        <a:defRPr sz="1300" kern="1200">
          <a:solidFill>
            <a:schemeClr val="tx1"/>
          </a:solidFill>
          <a:latin typeface="+mn-lt"/>
          <a:ea typeface="+mn-ea"/>
          <a:cs typeface="+mn-cs"/>
        </a:defRPr>
      </a:lvl5pPr>
      <a:lvl6pPr marL="1605891" algn="l" defTabSz="642358" rtl="0" eaLnBrk="1" latinLnBrk="0" hangingPunct="1">
        <a:defRPr sz="1300" kern="1200">
          <a:solidFill>
            <a:schemeClr val="tx1"/>
          </a:solidFill>
          <a:latin typeface="+mn-lt"/>
          <a:ea typeface="+mn-ea"/>
          <a:cs typeface="+mn-cs"/>
        </a:defRPr>
      </a:lvl6pPr>
      <a:lvl7pPr marL="1927071" algn="l" defTabSz="642358" rtl="0" eaLnBrk="1" latinLnBrk="0" hangingPunct="1">
        <a:defRPr sz="1300" kern="1200">
          <a:solidFill>
            <a:schemeClr val="tx1"/>
          </a:solidFill>
          <a:latin typeface="+mn-lt"/>
          <a:ea typeface="+mn-ea"/>
          <a:cs typeface="+mn-cs"/>
        </a:defRPr>
      </a:lvl7pPr>
      <a:lvl8pPr marL="2248246" algn="l" defTabSz="642358" rtl="0" eaLnBrk="1" latinLnBrk="0" hangingPunct="1">
        <a:defRPr sz="1300" kern="1200">
          <a:solidFill>
            <a:schemeClr val="tx1"/>
          </a:solidFill>
          <a:latin typeface="+mn-lt"/>
          <a:ea typeface="+mn-ea"/>
          <a:cs typeface="+mn-cs"/>
        </a:defRPr>
      </a:lvl8pPr>
      <a:lvl9pPr marL="2569426" algn="l" defTabSz="642358" rtl="0" eaLnBrk="1" latinLnBrk="0" hangingPunct="1">
        <a:defRPr sz="13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60" y="256034"/>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417260"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email"/>
          <a:srcRect/>
          <a:stretch>
            <a:fillRect/>
          </a:stretch>
        </p:blipFill>
        <p:spPr bwMode="auto">
          <a:xfrm>
            <a:off x="2" y="6322394"/>
            <a:ext cx="9148463" cy="537839"/>
          </a:xfrm>
          <a:prstGeom prst="rect">
            <a:avLst/>
          </a:prstGeom>
          <a:noFill/>
          <a:ln w="12700">
            <a:noFill/>
            <a:miter lim="800000"/>
            <a:headEnd/>
            <a:tailEnd/>
          </a:ln>
        </p:spPr>
      </p:pic>
      <p:sp>
        <p:nvSpPr>
          <p:cNvPr id="5" name="Text Box 76"/>
          <p:cNvSpPr txBox="1">
            <a:spLocks noChangeArrowheads="1"/>
          </p:cNvSpPr>
          <p:nvPr/>
        </p:nvSpPr>
        <p:spPr bwMode="white">
          <a:xfrm>
            <a:off x="415028" y="6515437"/>
            <a:ext cx="2037206" cy="140597"/>
          </a:xfrm>
          <a:prstGeom prst="rect">
            <a:avLst/>
          </a:prstGeom>
          <a:noFill/>
          <a:ln w="9525">
            <a:noFill/>
            <a:miter lim="800000"/>
            <a:headEnd/>
            <a:tailEnd/>
          </a:ln>
          <a:effectLst/>
        </p:spPr>
        <p:txBody>
          <a:bodyPr lIns="0" tIns="0" rIns="0" bIns="0" anchor="ctr"/>
          <a:lstStyle/>
          <a:p>
            <a:pPr defTabSz="913594" eaLnBrk="0" fontAlgn="base" hangingPunct="0">
              <a:spcBef>
                <a:spcPct val="0"/>
              </a:spcBef>
              <a:spcAft>
                <a:spcPct val="0"/>
              </a:spcAft>
              <a:defRPr/>
            </a:pPr>
            <a:r>
              <a:rPr lang="en-US" sz="600" dirty="0" smtClean="0">
                <a:solidFill>
                  <a:srgbClr val="969696"/>
                </a:solidFill>
                <a:latin typeface="Arial" pitchFamily="34" charset="0"/>
                <a:ea typeface="ヒラギノ角ゴ Pro W3"/>
                <a:cs typeface="ヒラギノ角ゴ Pro W3"/>
              </a:rPr>
              <a:t>© 2011 Autodesk </a:t>
            </a:r>
            <a:endParaRPr lang="en-US" sz="600" dirty="0">
              <a:solidFill>
                <a:srgbClr val="969696"/>
              </a:solidFill>
              <a:latin typeface="Arial" pitchFamily="34" charset="0"/>
              <a:ea typeface="ヒラギノ角ゴ Pro W3"/>
              <a:cs typeface="ヒラギノ角ゴ Pro W3"/>
            </a:endParaRPr>
          </a:p>
        </p:txBody>
      </p:sp>
    </p:spTree>
    <p:extLst>
      <p:ext uri="{BB962C8B-B14F-4D97-AF65-F5344CB8AC3E}">
        <p14:creationId xmlns:p14="http://schemas.microsoft.com/office/powerpoint/2010/main" val="241881333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spcBef>
          <a:spcPct val="0"/>
        </a:spcBef>
        <a:spcAft>
          <a:spcPct val="0"/>
        </a:spcAft>
        <a:defRPr sz="28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21392"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42785"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64174"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85568"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9675" indent="-199675" algn="l" rtl="0" eaLnBrk="1" fontAlgn="base" hangingPunct="1">
        <a:spcBef>
          <a:spcPts val="351"/>
        </a:spcBef>
        <a:spcAft>
          <a:spcPct val="0"/>
        </a:spcAft>
        <a:buClr>
          <a:schemeClr val="tx2"/>
        </a:buClr>
        <a:buSzPct val="80000"/>
        <a:buFont typeface="Wingdings" pitchFamily="2" charset="2"/>
        <a:buChar char="§"/>
        <a:defRPr sz="2200">
          <a:solidFill>
            <a:schemeClr val="tx1"/>
          </a:solidFill>
          <a:latin typeface="+mn-lt"/>
          <a:ea typeface="+mn-ea"/>
          <a:cs typeface="+mn-cs"/>
          <a:sym typeface="Arial" pitchFamily="34" charset="0"/>
        </a:defRPr>
      </a:lvl1pPr>
      <a:lvl2pPr marL="399348" indent="-199675" algn="l" rtl="0" eaLnBrk="1" fontAlgn="base" hangingPunct="1">
        <a:spcBef>
          <a:spcPts val="351"/>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2pPr>
      <a:lvl3pPr marL="639181" indent="-179596" algn="l" rtl="0" eaLnBrk="1" fontAlgn="base" hangingPunct="1">
        <a:spcBef>
          <a:spcPts val="281"/>
        </a:spcBef>
        <a:spcAft>
          <a:spcPct val="0"/>
        </a:spcAft>
        <a:buClr>
          <a:schemeClr val="tx2"/>
        </a:buClr>
        <a:buSzPct val="80000"/>
        <a:buFont typeface="Wingdings" pitchFamily="2" charset="2"/>
        <a:buChar char="§"/>
        <a:defRPr sz="1700">
          <a:solidFill>
            <a:schemeClr val="tx1"/>
          </a:solidFill>
          <a:latin typeface="+mn-lt"/>
          <a:ea typeface="+mn-ea"/>
          <a:cs typeface="+mn-cs"/>
          <a:sym typeface="Arial" pitchFamily="34" charset="0"/>
        </a:defRPr>
      </a:lvl3pPr>
      <a:lvl4pPr marL="999486" indent="-160632" algn="l" rtl="0" eaLnBrk="1" fontAlgn="base" hangingPunct="1">
        <a:spcBef>
          <a:spcPts val="211"/>
        </a:spcBef>
        <a:spcAft>
          <a:spcPct val="0"/>
        </a:spcAft>
        <a:buClr>
          <a:schemeClr val="tx2"/>
        </a:buClr>
        <a:buSzPct val="80000"/>
        <a:buFont typeface="Wingdings" pitchFamily="2" charset="2"/>
        <a:buChar char="§"/>
        <a:defRPr sz="1500">
          <a:solidFill>
            <a:schemeClr val="tx1"/>
          </a:solidFill>
          <a:latin typeface="+mn-lt"/>
          <a:ea typeface="+mn-ea"/>
          <a:cs typeface="+mn-cs"/>
          <a:sym typeface="Arial" pitchFamily="34" charset="0"/>
        </a:defRPr>
      </a:lvl4pPr>
      <a:lvl5pPr marL="1319635" indent="-145015" algn="l" rtl="0" eaLnBrk="1" fontAlgn="base" hangingPunct="1">
        <a:spcBef>
          <a:spcPts val="211"/>
        </a:spcBef>
        <a:spcAft>
          <a:spcPct val="0"/>
        </a:spcAft>
        <a:buClr>
          <a:schemeClr val="tx2"/>
        </a:buClr>
        <a:buSzPct val="80000"/>
        <a:buFont typeface="Wingdings" pitchFamily="2" charset="2"/>
        <a:buChar char="§"/>
        <a:defRPr sz="1400">
          <a:solidFill>
            <a:schemeClr val="tx1"/>
          </a:solidFill>
          <a:latin typeface="+mn-lt"/>
          <a:ea typeface="+mn-ea"/>
          <a:cs typeface="+mn-cs"/>
          <a:sym typeface="Arial" pitchFamily="34" charset="0"/>
        </a:defRPr>
      </a:lvl5pPr>
      <a:lvl6pPr marL="1641555" indent="-145073"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62946" indent="-145073"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84339" indent="-145073"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605730" indent="-145073"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42785" rtl="0" eaLnBrk="1" latinLnBrk="0" hangingPunct="1">
        <a:defRPr sz="1300" kern="1200">
          <a:solidFill>
            <a:schemeClr val="tx1"/>
          </a:solidFill>
          <a:latin typeface="+mn-lt"/>
          <a:ea typeface="+mn-ea"/>
          <a:cs typeface="+mn-cs"/>
        </a:defRPr>
      </a:lvl1pPr>
      <a:lvl2pPr marL="321392" algn="l" defTabSz="642785" rtl="0" eaLnBrk="1" latinLnBrk="0" hangingPunct="1">
        <a:defRPr sz="1300" kern="1200">
          <a:solidFill>
            <a:schemeClr val="tx1"/>
          </a:solidFill>
          <a:latin typeface="+mn-lt"/>
          <a:ea typeface="+mn-ea"/>
          <a:cs typeface="+mn-cs"/>
        </a:defRPr>
      </a:lvl2pPr>
      <a:lvl3pPr marL="642785" algn="l" defTabSz="642785" rtl="0" eaLnBrk="1" latinLnBrk="0" hangingPunct="1">
        <a:defRPr sz="1300" kern="1200">
          <a:solidFill>
            <a:schemeClr val="tx1"/>
          </a:solidFill>
          <a:latin typeface="+mn-lt"/>
          <a:ea typeface="+mn-ea"/>
          <a:cs typeface="+mn-cs"/>
        </a:defRPr>
      </a:lvl3pPr>
      <a:lvl4pPr marL="964174" algn="l" defTabSz="642785" rtl="0" eaLnBrk="1" latinLnBrk="0" hangingPunct="1">
        <a:defRPr sz="1300" kern="1200">
          <a:solidFill>
            <a:schemeClr val="tx1"/>
          </a:solidFill>
          <a:latin typeface="+mn-lt"/>
          <a:ea typeface="+mn-ea"/>
          <a:cs typeface="+mn-cs"/>
        </a:defRPr>
      </a:lvl4pPr>
      <a:lvl5pPr marL="1285568" algn="l" defTabSz="642785" rtl="0" eaLnBrk="1" latinLnBrk="0" hangingPunct="1">
        <a:defRPr sz="1300" kern="1200">
          <a:solidFill>
            <a:schemeClr val="tx1"/>
          </a:solidFill>
          <a:latin typeface="+mn-lt"/>
          <a:ea typeface="+mn-ea"/>
          <a:cs typeface="+mn-cs"/>
        </a:defRPr>
      </a:lvl5pPr>
      <a:lvl6pPr marL="1606958" algn="l" defTabSz="642785" rtl="0" eaLnBrk="1" latinLnBrk="0" hangingPunct="1">
        <a:defRPr sz="1300" kern="1200">
          <a:solidFill>
            <a:schemeClr val="tx1"/>
          </a:solidFill>
          <a:latin typeface="+mn-lt"/>
          <a:ea typeface="+mn-ea"/>
          <a:cs typeface="+mn-cs"/>
        </a:defRPr>
      </a:lvl6pPr>
      <a:lvl7pPr marL="1928352" algn="l" defTabSz="642785" rtl="0" eaLnBrk="1" latinLnBrk="0" hangingPunct="1">
        <a:defRPr sz="1300" kern="1200">
          <a:solidFill>
            <a:schemeClr val="tx1"/>
          </a:solidFill>
          <a:latin typeface="+mn-lt"/>
          <a:ea typeface="+mn-ea"/>
          <a:cs typeface="+mn-cs"/>
        </a:defRPr>
      </a:lvl7pPr>
      <a:lvl8pPr marL="2249744" algn="l" defTabSz="642785" rtl="0" eaLnBrk="1" latinLnBrk="0" hangingPunct="1">
        <a:defRPr sz="1300" kern="1200">
          <a:solidFill>
            <a:schemeClr val="tx1"/>
          </a:solidFill>
          <a:latin typeface="+mn-lt"/>
          <a:ea typeface="+mn-ea"/>
          <a:cs typeface="+mn-cs"/>
        </a:defRPr>
      </a:lvl8pPr>
      <a:lvl9pPr marL="2571135" algn="l" defTabSz="642785"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6325142"/>
            <a:ext cx="9144000" cy="515575"/>
          </a:xfrm>
          <a:prstGeom prst="rect">
            <a:avLst/>
          </a:prstGeom>
          <a:solidFill>
            <a:srgbClr val="000000"/>
          </a:solidFill>
          <a:ln w="25400" cap="flat" cmpd="sng" algn="ctr">
            <a:noFill/>
            <a:prstDash val="solid"/>
            <a:round/>
            <a:headEnd type="none" w="med" len="med"/>
            <a:tailEnd type="none" w="med" len="med"/>
          </a:ln>
          <a:effectLst/>
        </p:spPr>
        <p:txBody>
          <a:bodyPr vert="horz" wrap="square" lIns="91435" tIns="45717" rIns="91435" bIns="45717" numCol="1" rtlCol="0" anchor="t" anchorCtr="0" compatLnSpc="1">
            <a:prstTxWarp prst="textNoShape">
              <a:avLst/>
            </a:prstTxWarp>
          </a:bodyPr>
          <a:lstStyle/>
          <a:p>
            <a:pPr algn="ctr" defTabSz="914348" fontAlgn="base">
              <a:spcBef>
                <a:spcPct val="0"/>
              </a:spcBef>
              <a:spcAft>
                <a:spcPct val="0"/>
              </a:spcAft>
            </a:pPr>
            <a:endParaRPr lang="en-US" sz="3200" smtClean="0">
              <a:solidFill>
                <a:srgbClr val="000000"/>
              </a:solidFill>
              <a:latin typeface="Gill Sans" charset="0"/>
              <a:ea typeface="ヒラギノ角ゴ Pro W3" charset="0"/>
              <a:cs typeface="ヒラギノ角ゴ Pro W3" charset="0"/>
              <a:sym typeface="Gill Sans" charset="0"/>
            </a:endParaRPr>
          </a:p>
        </p:txBody>
      </p:sp>
      <p:pic>
        <p:nvPicPr>
          <p:cNvPr id="2" name="Picture 2"/>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auto">
          <a:xfrm>
            <a:off x="7493742" y="6364884"/>
            <a:ext cx="1650258" cy="4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1"/>
          <p:cNvSpPr>
            <a:spLocks noGrp="1" noChangeArrowheads="1"/>
          </p:cNvSpPr>
          <p:nvPr>
            <p:ph type="title"/>
          </p:nvPr>
        </p:nvSpPr>
        <p:spPr bwMode="auto">
          <a:xfrm>
            <a:off x="416977" y="54786"/>
            <a:ext cx="8266297" cy="996553"/>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a:sym typeface="Arial" pitchFamily="-111" charset="0"/>
              </a:rPr>
              <a:t>Click to edit Master title style</a:t>
            </a:r>
          </a:p>
        </p:txBody>
      </p:sp>
      <p:sp>
        <p:nvSpPr>
          <p:cNvPr id="1028" name="Rectangle 2"/>
          <p:cNvSpPr>
            <a:spLocks noGrp="1" noChangeArrowheads="1"/>
          </p:cNvSpPr>
          <p:nvPr>
            <p:ph type="body" idx="1"/>
          </p:nvPr>
        </p:nvSpPr>
        <p:spPr bwMode="auto">
          <a:xfrm>
            <a:off x="416977" y="1508522"/>
            <a:ext cx="8266297" cy="470892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111" charset="0"/>
              </a:rPr>
              <a:t>Click to edit Master text styles</a:t>
            </a:r>
          </a:p>
          <a:p>
            <a:pPr lvl="1"/>
            <a:r>
              <a:rPr lang="en-US" dirty="0">
                <a:sym typeface="Arial" pitchFamily="-111" charset="0"/>
              </a:rPr>
              <a:t>Second level</a:t>
            </a:r>
          </a:p>
          <a:p>
            <a:pPr lvl="2"/>
            <a:r>
              <a:rPr lang="en-US" dirty="0">
                <a:sym typeface="Arial" pitchFamily="-111" charset="0"/>
              </a:rPr>
              <a:t>Third level</a:t>
            </a:r>
          </a:p>
          <a:p>
            <a:pPr lvl="3"/>
            <a:r>
              <a:rPr lang="en-US" dirty="0">
                <a:sym typeface="Arial" pitchFamily="-111" charset="0"/>
              </a:rPr>
              <a:t>Fourth level</a:t>
            </a:r>
          </a:p>
          <a:p>
            <a:pPr lvl="4"/>
            <a:r>
              <a:rPr lang="en-US" dirty="0">
                <a:sym typeface="Arial" pitchFamily="-111" charset="0"/>
              </a:rPr>
              <a:t>Fifth level</a:t>
            </a:r>
          </a:p>
        </p:txBody>
      </p:sp>
      <p:sp>
        <p:nvSpPr>
          <p:cNvPr id="26" name="TextBox 25"/>
          <p:cNvSpPr txBox="1"/>
          <p:nvPr userDrawn="1"/>
        </p:nvSpPr>
        <p:spPr>
          <a:xfrm>
            <a:off x="3864275" y="6411524"/>
            <a:ext cx="1642871" cy="338554"/>
          </a:xfrm>
          <a:prstGeom prst="rect">
            <a:avLst/>
          </a:prstGeom>
          <a:solidFill>
            <a:schemeClr val="bg1"/>
          </a:solidFill>
        </p:spPr>
        <p:txBody>
          <a:bodyPr wrap="square" lIns="91435" tIns="45717" rIns="91435" bIns="45717" rtlCol="0">
            <a:spAutoFit/>
          </a:bodyPr>
          <a:lstStyle/>
          <a:p>
            <a:endParaRPr lang="en-US" sz="800" dirty="0" smtClean="0">
              <a:solidFill>
                <a:prstClr val="black">
                  <a:lumMod val="65000"/>
                  <a:lumOff val="35000"/>
                </a:prstClr>
              </a:solidFill>
            </a:endParaRPr>
          </a:p>
          <a:p>
            <a:r>
              <a:rPr lang="en-US" sz="800" dirty="0" smtClean="0">
                <a:solidFill>
                  <a:prstClr val="black">
                    <a:lumMod val="65000"/>
                    <a:lumOff val="35000"/>
                  </a:prstClr>
                </a:solidFill>
              </a:rPr>
              <a:t>AUTODESK CONFIDENTIAL</a:t>
            </a:r>
            <a:endParaRPr lang="en-US" sz="800" dirty="0">
              <a:solidFill>
                <a:prstClr val="black">
                  <a:lumMod val="65000"/>
                  <a:lumOff val="35000"/>
                </a:prstClr>
              </a:solidFill>
            </a:endParaRPr>
          </a:p>
        </p:txBody>
      </p:sp>
    </p:spTree>
    <p:extLst>
      <p:ext uri="{BB962C8B-B14F-4D97-AF65-F5344CB8AC3E}">
        <p14:creationId xmlns:p14="http://schemas.microsoft.com/office/powerpoint/2010/main" val="4252451425"/>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spcBef>
          <a:spcPct val="0"/>
        </a:spcBef>
        <a:spcAft>
          <a:spcPct val="0"/>
        </a:spcAft>
        <a:defRPr sz="2500" b="1">
          <a:solidFill>
            <a:srgbClr val="FFFFFF"/>
          </a:solidFill>
          <a:latin typeface="Calibri" pitchFamily="34" charset="0"/>
          <a:ea typeface="ＭＳ Ｐゴシック" pitchFamily="-111" charset="-128"/>
          <a:cs typeface="Calibri" pitchFamily="34" charset="0"/>
          <a:sym typeface="Arial" pitchFamily="-111" charset="0"/>
        </a:defRPr>
      </a:lvl1pPr>
      <a:lvl2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2pPr>
      <a:lvl3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3pPr>
      <a:lvl4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4pPr>
      <a:lvl5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5pPr>
      <a:lvl6pPr marL="288074"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6pPr>
      <a:lvl7pPr marL="576146"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7pPr>
      <a:lvl8pPr marL="864220"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8pPr>
      <a:lvl9pPr marL="1152293"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9pPr>
    </p:titleStyle>
    <p:bodyStyle>
      <a:lvl1pPr marL="177984" indent="-177984" algn="l" rtl="0" fontAlgn="base">
        <a:spcBef>
          <a:spcPts val="315"/>
        </a:spcBef>
        <a:spcAft>
          <a:spcPct val="0"/>
        </a:spcAft>
        <a:buClr>
          <a:srgbClr val="FFFFFF"/>
        </a:buClr>
        <a:buSzPct val="80000"/>
        <a:buFont typeface="Wingdings" pitchFamily="-111" charset="2"/>
        <a:buChar char="§"/>
        <a:defRPr sz="2000">
          <a:solidFill>
            <a:srgbClr val="FFFFFF"/>
          </a:solidFill>
          <a:latin typeface="Calibri" pitchFamily="34" charset="0"/>
          <a:ea typeface="ＭＳ Ｐゴシック" pitchFamily="-111" charset="-128"/>
          <a:cs typeface="Calibri" pitchFamily="34" charset="0"/>
          <a:sym typeface="Arial" pitchFamily="-111" charset="0"/>
        </a:defRPr>
      </a:lvl1pPr>
      <a:lvl2pPr marL="356968" indent="-177984" algn="l" rtl="0" fontAlgn="base">
        <a:spcBef>
          <a:spcPts val="315"/>
        </a:spcBef>
        <a:spcAft>
          <a:spcPct val="0"/>
        </a:spcAft>
        <a:buClr>
          <a:srgbClr val="FFFFFF"/>
        </a:buClr>
        <a:buSzPct val="80000"/>
        <a:buFont typeface="Wingdings" pitchFamily="-111" charset="2"/>
        <a:buChar char="§"/>
        <a:defRPr sz="1800">
          <a:solidFill>
            <a:srgbClr val="FFFFFF"/>
          </a:solidFill>
          <a:latin typeface="Calibri" pitchFamily="34" charset="0"/>
          <a:ea typeface="ＭＳ Ｐゴシック" pitchFamily="-111" charset="-128"/>
          <a:cs typeface="Calibri" pitchFamily="34" charset="0"/>
          <a:sym typeface="Arial" pitchFamily="-111" charset="0"/>
        </a:defRPr>
      </a:lvl2pPr>
      <a:lvl3pPr marL="571949" indent="-159986" algn="l" rtl="0" fontAlgn="base">
        <a:spcBef>
          <a:spcPts val="252"/>
        </a:spcBef>
        <a:spcAft>
          <a:spcPct val="0"/>
        </a:spcAft>
        <a:buClr>
          <a:srgbClr val="FFFFFF"/>
        </a:buClr>
        <a:buSzPct val="80000"/>
        <a:buFont typeface="Wingdings" pitchFamily="-111" charset="2"/>
        <a:buChar char="§"/>
        <a:defRPr sz="1500">
          <a:solidFill>
            <a:srgbClr val="FFFFFF"/>
          </a:solidFill>
          <a:latin typeface="Calibri" pitchFamily="34" charset="0"/>
          <a:ea typeface="ＭＳ Ｐゴシック" pitchFamily="-111" charset="-128"/>
          <a:cs typeface="Calibri" pitchFamily="34" charset="0"/>
          <a:sym typeface="Arial" pitchFamily="-111" charset="0"/>
        </a:defRPr>
      </a:lvl3pPr>
      <a:lvl4pPr marL="894920" indent="-142987" algn="l" rtl="0" fontAlgn="base">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4pPr>
      <a:lvl5pPr marL="1181894" indent="-128989" algn="l" rtl="0" fontAlgn="base">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5pPr>
      <a:lvl6pPr marL="1471374"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6pPr>
      <a:lvl7pPr marL="1759447"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7pPr>
      <a:lvl8pPr marL="2047520"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8pPr>
      <a:lvl9pPr marL="2335593"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9pPr>
    </p:bodyStyle>
    <p:otherStyle>
      <a:defPPr>
        <a:defRPr lang="en-US"/>
      </a:defPPr>
      <a:lvl1pPr marL="0" algn="l" defTabSz="576146" rtl="0" eaLnBrk="1" latinLnBrk="0" hangingPunct="1">
        <a:defRPr sz="1100" kern="1200">
          <a:solidFill>
            <a:schemeClr val="tx1"/>
          </a:solidFill>
          <a:latin typeface="+mn-lt"/>
          <a:ea typeface="+mn-ea"/>
          <a:cs typeface="+mn-cs"/>
        </a:defRPr>
      </a:lvl1pPr>
      <a:lvl2pPr marL="288074" algn="l" defTabSz="576146" rtl="0" eaLnBrk="1" latinLnBrk="0" hangingPunct="1">
        <a:defRPr sz="1100" kern="1200">
          <a:solidFill>
            <a:schemeClr val="tx1"/>
          </a:solidFill>
          <a:latin typeface="+mn-lt"/>
          <a:ea typeface="+mn-ea"/>
          <a:cs typeface="+mn-cs"/>
        </a:defRPr>
      </a:lvl2pPr>
      <a:lvl3pPr marL="576146" algn="l" defTabSz="576146" rtl="0" eaLnBrk="1" latinLnBrk="0" hangingPunct="1">
        <a:defRPr sz="1100" kern="1200">
          <a:solidFill>
            <a:schemeClr val="tx1"/>
          </a:solidFill>
          <a:latin typeface="+mn-lt"/>
          <a:ea typeface="+mn-ea"/>
          <a:cs typeface="+mn-cs"/>
        </a:defRPr>
      </a:lvl3pPr>
      <a:lvl4pPr marL="864220" algn="l" defTabSz="576146" rtl="0" eaLnBrk="1" latinLnBrk="0" hangingPunct="1">
        <a:defRPr sz="1100" kern="1200">
          <a:solidFill>
            <a:schemeClr val="tx1"/>
          </a:solidFill>
          <a:latin typeface="+mn-lt"/>
          <a:ea typeface="+mn-ea"/>
          <a:cs typeface="+mn-cs"/>
        </a:defRPr>
      </a:lvl4pPr>
      <a:lvl5pPr marL="1152293" algn="l" defTabSz="576146" rtl="0" eaLnBrk="1" latinLnBrk="0" hangingPunct="1">
        <a:defRPr sz="1100" kern="1200">
          <a:solidFill>
            <a:schemeClr val="tx1"/>
          </a:solidFill>
          <a:latin typeface="+mn-lt"/>
          <a:ea typeface="+mn-ea"/>
          <a:cs typeface="+mn-cs"/>
        </a:defRPr>
      </a:lvl5pPr>
      <a:lvl6pPr marL="1440365" algn="l" defTabSz="576146" rtl="0" eaLnBrk="1" latinLnBrk="0" hangingPunct="1">
        <a:defRPr sz="1100" kern="1200">
          <a:solidFill>
            <a:schemeClr val="tx1"/>
          </a:solidFill>
          <a:latin typeface="+mn-lt"/>
          <a:ea typeface="+mn-ea"/>
          <a:cs typeface="+mn-cs"/>
        </a:defRPr>
      </a:lvl6pPr>
      <a:lvl7pPr marL="1728439" algn="l" defTabSz="576146" rtl="0" eaLnBrk="1" latinLnBrk="0" hangingPunct="1">
        <a:defRPr sz="1100" kern="1200">
          <a:solidFill>
            <a:schemeClr val="tx1"/>
          </a:solidFill>
          <a:latin typeface="+mn-lt"/>
          <a:ea typeface="+mn-ea"/>
          <a:cs typeface="+mn-cs"/>
        </a:defRPr>
      </a:lvl7pPr>
      <a:lvl8pPr marL="2016512" algn="l" defTabSz="576146" rtl="0" eaLnBrk="1" latinLnBrk="0" hangingPunct="1">
        <a:defRPr sz="1100" kern="1200">
          <a:solidFill>
            <a:schemeClr val="tx1"/>
          </a:solidFill>
          <a:latin typeface="+mn-lt"/>
          <a:ea typeface="+mn-ea"/>
          <a:cs typeface="+mn-cs"/>
        </a:defRPr>
      </a:lvl8pPr>
      <a:lvl9pPr marL="2304585" algn="l" defTabSz="576146"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6325142"/>
            <a:ext cx="9144000" cy="515575"/>
          </a:xfrm>
          <a:prstGeom prst="rect">
            <a:avLst/>
          </a:prstGeom>
          <a:solidFill>
            <a:srgbClr val="000000"/>
          </a:solidFill>
          <a:ln w="25400" cap="flat" cmpd="sng" algn="ctr">
            <a:noFill/>
            <a:prstDash val="solid"/>
            <a:round/>
            <a:headEnd type="none" w="med" len="med"/>
            <a:tailEnd type="none" w="med" len="med"/>
          </a:ln>
          <a:effectLst/>
        </p:spPr>
        <p:txBody>
          <a:bodyPr vert="horz" wrap="square" lIns="91435" tIns="45717" rIns="91435" bIns="45717" numCol="1" rtlCol="0" anchor="t" anchorCtr="0" compatLnSpc="1">
            <a:prstTxWarp prst="textNoShape">
              <a:avLst/>
            </a:prstTxWarp>
          </a:bodyPr>
          <a:lstStyle/>
          <a:p>
            <a:pPr algn="ctr" defTabSz="914348" fontAlgn="base">
              <a:spcBef>
                <a:spcPct val="0"/>
              </a:spcBef>
              <a:spcAft>
                <a:spcPct val="0"/>
              </a:spcAft>
            </a:pPr>
            <a:endParaRPr lang="en-US" sz="3200" smtClean="0">
              <a:solidFill>
                <a:srgbClr val="000000"/>
              </a:solidFill>
              <a:latin typeface="Gill Sans" charset="0"/>
              <a:ea typeface="ヒラギノ角ゴ Pro W3" charset="0"/>
              <a:cs typeface="ヒラギノ角ゴ Pro W3" charset="0"/>
              <a:sym typeface="Gill Sans" charset="0"/>
            </a:endParaRPr>
          </a:p>
        </p:txBody>
      </p:sp>
      <p:pic>
        <p:nvPicPr>
          <p:cNvPr id="2" name="Picture 2"/>
          <p:cNvPicPr>
            <a:picLocks noChangeAspect="1" noChangeArrowheads="1"/>
          </p:cNvPicPr>
          <p:nvPr userDrawn="1"/>
        </p:nvPicPr>
        <p:blipFill rotWithShape="1">
          <a:blip r:embed="rId10" cstate="email">
            <a:extLst>
              <a:ext uri="{28A0092B-C50C-407E-A947-70E740481C1C}">
                <a14:useLocalDpi xmlns:a14="http://schemas.microsoft.com/office/drawing/2010/main"/>
              </a:ext>
            </a:extLst>
          </a:blip>
          <a:srcRect/>
          <a:stretch/>
        </p:blipFill>
        <p:spPr bwMode="auto">
          <a:xfrm>
            <a:off x="7493742" y="6364884"/>
            <a:ext cx="1650258" cy="49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1"/>
          <p:cNvSpPr>
            <a:spLocks noGrp="1" noChangeArrowheads="1"/>
          </p:cNvSpPr>
          <p:nvPr>
            <p:ph type="title"/>
          </p:nvPr>
        </p:nvSpPr>
        <p:spPr bwMode="auto">
          <a:xfrm>
            <a:off x="416977" y="54786"/>
            <a:ext cx="8266297" cy="996553"/>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a:sym typeface="Arial" pitchFamily="-111" charset="0"/>
              </a:rPr>
              <a:t>Click to edit Master title style</a:t>
            </a:r>
          </a:p>
        </p:txBody>
      </p:sp>
      <p:sp>
        <p:nvSpPr>
          <p:cNvPr id="1028" name="Rectangle 2"/>
          <p:cNvSpPr>
            <a:spLocks noGrp="1" noChangeArrowheads="1"/>
          </p:cNvSpPr>
          <p:nvPr>
            <p:ph type="body" idx="1"/>
          </p:nvPr>
        </p:nvSpPr>
        <p:spPr bwMode="auto">
          <a:xfrm>
            <a:off x="416977" y="1508522"/>
            <a:ext cx="8266297" cy="470892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dirty="0">
                <a:sym typeface="Arial" pitchFamily="-111" charset="0"/>
              </a:rPr>
              <a:t>Click to edit Master text styles</a:t>
            </a:r>
          </a:p>
          <a:p>
            <a:pPr lvl="1"/>
            <a:r>
              <a:rPr lang="en-US" dirty="0">
                <a:sym typeface="Arial" pitchFamily="-111" charset="0"/>
              </a:rPr>
              <a:t>Second level</a:t>
            </a:r>
          </a:p>
          <a:p>
            <a:pPr lvl="2"/>
            <a:r>
              <a:rPr lang="en-US" dirty="0">
                <a:sym typeface="Arial" pitchFamily="-111" charset="0"/>
              </a:rPr>
              <a:t>Third level</a:t>
            </a:r>
          </a:p>
          <a:p>
            <a:pPr lvl="3"/>
            <a:r>
              <a:rPr lang="en-US" dirty="0">
                <a:sym typeface="Arial" pitchFamily="-111" charset="0"/>
              </a:rPr>
              <a:t>Fourth level</a:t>
            </a:r>
          </a:p>
          <a:p>
            <a:pPr lvl="4"/>
            <a:r>
              <a:rPr lang="en-US" dirty="0">
                <a:sym typeface="Arial" pitchFamily="-111" charset="0"/>
              </a:rPr>
              <a:t>Fifth level</a:t>
            </a:r>
          </a:p>
        </p:txBody>
      </p:sp>
      <p:sp>
        <p:nvSpPr>
          <p:cNvPr id="26" name="TextBox 25"/>
          <p:cNvSpPr txBox="1"/>
          <p:nvPr userDrawn="1"/>
        </p:nvSpPr>
        <p:spPr>
          <a:xfrm>
            <a:off x="3864275" y="6411524"/>
            <a:ext cx="1642871" cy="338554"/>
          </a:xfrm>
          <a:prstGeom prst="rect">
            <a:avLst/>
          </a:prstGeom>
          <a:solidFill>
            <a:schemeClr val="bg1"/>
          </a:solidFill>
        </p:spPr>
        <p:txBody>
          <a:bodyPr wrap="square" lIns="91435" tIns="45717" rIns="91435" bIns="45717" rtlCol="0">
            <a:spAutoFit/>
          </a:bodyPr>
          <a:lstStyle/>
          <a:p>
            <a:endParaRPr lang="en-US" sz="800" dirty="0" smtClean="0">
              <a:solidFill>
                <a:prstClr val="black">
                  <a:lumMod val="65000"/>
                  <a:lumOff val="35000"/>
                </a:prstClr>
              </a:solidFill>
            </a:endParaRPr>
          </a:p>
          <a:p>
            <a:r>
              <a:rPr lang="en-US" sz="800" dirty="0" smtClean="0">
                <a:solidFill>
                  <a:prstClr val="black">
                    <a:lumMod val="65000"/>
                    <a:lumOff val="35000"/>
                  </a:prstClr>
                </a:solidFill>
              </a:rPr>
              <a:t>AUTODESK CONFIDENTIAL</a:t>
            </a:r>
            <a:endParaRPr lang="en-US" sz="800" dirty="0">
              <a:solidFill>
                <a:prstClr val="black">
                  <a:lumMod val="65000"/>
                  <a:lumOff val="35000"/>
                </a:prstClr>
              </a:solidFill>
            </a:endParaRPr>
          </a:p>
        </p:txBody>
      </p:sp>
    </p:spTree>
    <p:extLst>
      <p:ext uri="{BB962C8B-B14F-4D97-AF65-F5344CB8AC3E}">
        <p14:creationId xmlns:p14="http://schemas.microsoft.com/office/powerpoint/2010/main" val="900128069"/>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fontAlgn="base">
        <a:spcBef>
          <a:spcPct val="0"/>
        </a:spcBef>
        <a:spcAft>
          <a:spcPct val="0"/>
        </a:spcAft>
        <a:defRPr sz="2500" b="1">
          <a:solidFill>
            <a:srgbClr val="FFFFFF"/>
          </a:solidFill>
          <a:latin typeface="Calibri" pitchFamily="34" charset="0"/>
          <a:ea typeface="ＭＳ Ｐゴシック" pitchFamily="-111" charset="-128"/>
          <a:cs typeface="Calibri" pitchFamily="34" charset="0"/>
          <a:sym typeface="Arial" pitchFamily="-111" charset="0"/>
        </a:defRPr>
      </a:lvl1pPr>
      <a:lvl2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2pPr>
      <a:lvl3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3pPr>
      <a:lvl4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4pPr>
      <a:lvl5pPr algn="l" rtl="0" fontAlgn="base">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5pPr>
      <a:lvl6pPr marL="288074"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6pPr>
      <a:lvl7pPr marL="576146"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7pPr>
      <a:lvl8pPr marL="864220"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8pPr>
      <a:lvl9pPr marL="1152293"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9pPr>
    </p:titleStyle>
    <p:bodyStyle>
      <a:lvl1pPr marL="177984" indent="-177984" algn="l" rtl="0" fontAlgn="base">
        <a:spcBef>
          <a:spcPts val="315"/>
        </a:spcBef>
        <a:spcAft>
          <a:spcPct val="0"/>
        </a:spcAft>
        <a:buClr>
          <a:srgbClr val="FFFFFF"/>
        </a:buClr>
        <a:buSzPct val="80000"/>
        <a:buFont typeface="Wingdings" pitchFamily="-111" charset="2"/>
        <a:buChar char="§"/>
        <a:defRPr sz="2000">
          <a:solidFill>
            <a:srgbClr val="FFFFFF"/>
          </a:solidFill>
          <a:latin typeface="Calibri" pitchFamily="34" charset="0"/>
          <a:ea typeface="ＭＳ Ｐゴシック" pitchFamily="-111" charset="-128"/>
          <a:cs typeface="Calibri" pitchFamily="34" charset="0"/>
          <a:sym typeface="Arial" pitchFamily="-111" charset="0"/>
        </a:defRPr>
      </a:lvl1pPr>
      <a:lvl2pPr marL="356968" indent="-177984" algn="l" rtl="0" fontAlgn="base">
        <a:spcBef>
          <a:spcPts val="315"/>
        </a:spcBef>
        <a:spcAft>
          <a:spcPct val="0"/>
        </a:spcAft>
        <a:buClr>
          <a:srgbClr val="FFFFFF"/>
        </a:buClr>
        <a:buSzPct val="80000"/>
        <a:buFont typeface="Wingdings" pitchFamily="-111" charset="2"/>
        <a:buChar char="§"/>
        <a:defRPr sz="1800">
          <a:solidFill>
            <a:srgbClr val="FFFFFF"/>
          </a:solidFill>
          <a:latin typeface="Calibri" pitchFamily="34" charset="0"/>
          <a:ea typeface="ＭＳ Ｐゴシック" pitchFamily="-111" charset="-128"/>
          <a:cs typeface="Calibri" pitchFamily="34" charset="0"/>
          <a:sym typeface="Arial" pitchFamily="-111" charset="0"/>
        </a:defRPr>
      </a:lvl2pPr>
      <a:lvl3pPr marL="571949" indent="-159986" algn="l" rtl="0" fontAlgn="base">
        <a:spcBef>
          <a:spcPts val="252"/>
        </a:spcBef>
        <a:spcAft>
          <a:spcPct val="0"/>
        </a:spcAft>
        <a:buClr>
          <a:srgbClr val="FFFFFF"/>
        </a:buClr>
        <a:buSzPct val="80000"/>
        <a:buFont typeface="Wingdings" pitchFamily="-111" charset="2"/>
        <a:buChar char="§"/>
        <a:defRPr sz="1500">
          <a:solidFill>
            <a:srgbClr val="FFFFFF"/>
          </a:solidFill>
          <a:latin typeface="Calibri" pitchFamily="34" charset="0"/>
          <a:ea typeface="ＭＳ Ｐゴシック" pitchFamily="-111" charset="-128"/>
          <a:cs typeface="Calibri" pitchFamily="34" charset="0"/>
          <a:sym typeface="Arial" pitchFamily="-111" charset="0"/>
        </a:defRPr>
      </a:lvl3pPr>
      <a:lvl4pPr marL="894920" indent="-142987" algn="l" rtl="0" fontAlgn="base">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4pPr>
      <a:lvl5pPr marL="1181894" indent="-128989" algn="l" rtl="0" fontAlgn="base">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5pPr>
      <a:lvl6pPr marL="1471374"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6pPr>
      <a:lvl7pPr marL="1759447"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7pPr>
      <a:lvl8pPr marL="2047520"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8pPr>
      <a:lvl9pPr marL="2335593" indent="-130033"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9pPr>
    </p:bodyStyle>
    <p:otherStyle>
      <a:defPPr>
        <a:defRPr lang="en-US"/>
      </a:defPPr>
      <a:lvl1pPr marL="0" algn="l" defTabSz="576146" rtl="0" eaLnBrk="1" latinLnBrk="0" hangingPunct="1">
        <a:defRPr sz="1100" kern="1200">
          <a:solidFill>
            <a:schemeClr val="tx1"/>
          </a:solidFill>
          <a:latin typeface="+mn-lt"/>
          <a:ea typeface="+mn-ea"/>
          <a:cs typeface="+mn-cs"/>
        </a:defRPr>
      </a:lvl1pPr>
      <a:lvl2pPr marL="288074" algn="l" defTabSz="576146" rtl="0" eaLnBrk="1" latinLnBrk="0" hangingPunct="1">
        <a:defRPr sz="1100" kern="1200">
          <a:solidFill>
            <a:schemeClr val="tx1"/>
          </a:solidFill>
          <a:latin typeface="+mn-lt"/>
          <a:ea typeface="+mn-ea"/>
          <a:cs typeface="+mn-cs"/>
        </a:defRPr>
      </a:lvl2pPr>
      <a:lvl3pPr marL="576146" algn="l" defTabSz="576146" rtl="0" eaLnBrk="1" latinLnBrk="0" hangingPunct="1">
        <a:defRPr sz="1100" kern="1200">
          <a:solidFill>
            <a:schemeClr val="tx1"/>
          </a:solidFill>
          <a:latin typeface="+mn-lt"/>
          <a:ea typeface="+mn-ea"/>
          <a:cs typeface="+mn-cs"/>
        </a:defRPr>
      </a:lvl3pPr>
      <a:lvl4pPr marL="864220" algn="l" defTabSz="576146" rtl="0" eaLnBrk="1" latinLnBrk="0" hangingPunct="1">
        <a:defRPr sz="1100" kern="1200">
          <a:solidFill>
            <a:schemeClr val="tx1"/>
          </a:solidFill>
          <a:latin typeface="+mn-lt"/>
          <a:ea typeface="+mn-ea"/>
          <a:cs typeface="+mn-cs"/>
        </a:defRPr>
      </a:lvl4pPr>
      <a:lvl5pPr marL="1152293" algn="l" defTabSz="576146" rtl="0" eaLnBrk="1" latinLnBrk="0" hangingPunct="1">
        <a:defRPr sz="1100" kern="1200">
          <a:solidFill>
            <a:schemeClr val="tx1"/>
          </a:solidFill>
          <a:latin typeface="+mn-lt"/>
          <a:ea typeface="+mn-ea"/>
          <a:cs typeface="+mn-cs"/>
        </a:defRPr>
      </a:lvl5pPr>
      <a:lvl6pPr marL="1440365" algn="l" defTabSz="576146" rtl="0" eaLnBrk="1" latinLnBrk="0" hangingPunct="1">
        <a:defRPr sz="1100" kern="1200">
          <a:solidFill>
            <a:schemeClr val="tx1"/>
          </a:solidFill>
          <a:latin typeface="+mn-lt"/>
          <a:ea typeface="+mn-ea"/>
          <a:cs typeface="+mn-cs"/>
        </a:defRPr>
      </a:lvl6pPr>
      <a:lvl7pPr marL="1728439" algn="l" defTabSz="576146" rtl="0" eaLnBrk="1" latinLnBrk="0" hangingPunct="1">
        <a:defRPr sz="1100" kern="1200">
          <a:solidFill>
            <a:schemeClr val="tx1"/>
          </a:solidFill>
          <a:latin typeface="+mn-lt"/>
          <a:ea typeface="+mn-ea"/>
          <a:cs typeface="+mn-cs"/>
        </a:defRPr>
      </a:lvl7pPr>
      <a:lvl8pPr marL="2016512" algn="l" defTabSz="576146" rtl="0" eaLnBrk="1" latinLnBrk="0" hangingPunct="1">
        <a:defRPr sz="1100" kern="1200">
          <a:solidFill>
            <a:schemeClr val="tx1"/>
          </a:solidFill>
          <a:latin typeface="+mn-lt"/>
          <a:ea typeface="+mn-ea"/>
          <a:cs typeface="+mn-cs"/>
        </a:defRPr>
      </a:lvl8pPr>
      <a:lvl9pPr marL="2304585" algn="l" defTabSz="576146"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bwMode="auto">
          <a:xfrm>
            <a:off x="0" y="6342087"/>
            <a:ext cx="9144000" cy="532859"/>
          </a:xfrm>
          <a:prstGeom prst="rect">
            <a:avLst/>
          </a:prstGeom>
          <a:solidFill>
            <a:srgbClr val="000000"/>
          </a:solidFill>
          <a:ln w="25400" cap="flat" cmpd="sng" algn="ctr">
            <a:noFill/>
            <a:prstDash val="solid"/>
            <a:round/>
            <a:headEnd type="none" w="med" len="med"/>
            <a:tailEnd type="none" w="med" len="med"/>
          </a:ln>
          <a:effectLst/>
        </p:spPr>
        <p:txBody>
          <a:bodyPr vert="horz" wrap="square" lIns="91380" tIns="45690" rIns="91380" bIns="45690" numCol="1" rtlCol="0" anchor="t" anchorCtr="0" compatLnSpc="1">
            <a:prstTxWarp prst="textNoShape">
              <a:avLst/>
            </a:prstTxWarp>
          </a:bodyPr>
          <a:lstStyle/>
          <a:p>
            <a:pPr algn="ctr" defTabSz="913776" fontAlgn="base">
              <a:spcBef>
                <a:spcPct val="0"/>
              </a:spcBef>
              <a:spcAft>
                <a:spcPct val="0"/>
              </a:spcAft>
            </a:pPr>
            <a:endParaRPr lang="en-US" sz="3200" smtClean="0">
              <a:solidFill>
                <a:srgbClr val="000000"/>
              </a:solidFill>
              <a:latin typeface="Gill Sans" charset="0"/>
              <a:ea typeface="ヒラギノ角ゴ Pro W3" charset="0"/>
              <a:cs typeface="ヒラギノ角ゴ Pro W3" charset="0"/>
              <a:sym typeface="Gill Sans" charset="0"/>
            </a:endParaRPr>
          </a:p>
        </p:txBody>
      </p:sp>
      <p:sp>
        <p:nvSpPr>
          <p:cNvPr id="1027" name="Rectangle 1"/>
          <p:cNvSpPr>
            <a:spLocks noGrp="1" noChangeArrowheads="1"/>
          </p:cNvSpPr>
          <p:nvPr>
            <p:ph type="title"/>
          </p:nvPr>
        </p:nvSpPr>
        <p:spPr bwMode="auto">
          <a:xfrm>
            <a:off x="416977" y="54797"/>
            <a:ext cx="8266297" cy="996553"/>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111" charset="0"/>
              </a:rPr>
              <a:t>Click to edit Master title style</a:t>
            </a:r>
            <a:endParaRPr lang="en-US">
              <a:sym typeface="Arial" pitchFamily="-111" charset="0"/>
            </a:endParaRPr>
          </a:p>
        </p:txBody>
      </p:sp>
      <p:sp>
        <p:nvSpPr>
          <p:cNvPr id="1028" name="Rectangle 2"/>
          <p:cNvSpPr>
            <a:spLocks noGrp="1" noChangeArrowheads="1"/>
          </p:cNvSpPr>
          <p:nvPr>
            <p:ph type="body" idx="1"/>
          </p:nvPr>
        </p:nvSpPr>
        <p:spPr bwMode="auto">
          <a:xfrm>
            <a:off x="416977" y="1508522"/>
            <a:ext cx="8266297" cy="470892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111" charset="0"/>
              </a:rPr>
              <a:t>Click to edit Master text styles</a:t>
            </a:r>
          </a:p>
          <a:p>
            <a:pPr lvl="1"/>
            <a:r>
              <a:rPr lang="en-US" smtClean="0">
                <a:sym typeface="Arial" pitchFamily="-111" charset="0"/>
              </a:rPr>
              <a:t>Second level</a:t>
            </a:r>
          </a:p>
          <a:p>
            <a:pPr lvl="2"/>
            <a:r>
              <a:rPr lang="en-US" smtClean="0">
                <a:sym typeface="Arial" pitchFamily="-111" charset="0"/>
              </a:rPr>
              <a:t>Third level</a:t>
            </a:r>
          </a:p>
          <a:p>
            <a:pPr lvl="3"/>
            <a:r>
              <a:rPr lang="en-US" smtClean="0">
                <a:sym typeface="Arial" pitchFamily="-111" charset="0"/>
              </a:rPr>
              <a:t>Fourth level</a:t>
            </a:r>
          </a:p>
          <a:p>
            <a:pPr lvl="4"/>
            <a:r>
              <a:rPr lang="en-US" smtClean="0">
                <a:sym typeface="Arial" pitchFamily="-111" charset="0"/>
              </a:rPr>
              <a:t>Fifth level</a:t>
            </a:r>
            <a:endParaRPr lang="en-US" dirty="0">
              <a:sym typeface="Arial" pitchFamily="-111" charset="0"/>
            </a:endParaRPr>
          </a:p>
        </p:txBody>
      </p:sp>
      <p:sp>
        <p:nvSpPr>
          <p:cNvPr id="26" name="TextBox 25"/>
          <p:cNvSpPr txBox="1"/>
          <p:nvPr/>
        </p:nvSpPr>
        <p:spPr>
          <a:xfrm>
            <a:off x="3864286" y="6411524"/>
            <a:ext cx="1642871" cy="338554"/>
          </a:xfrm>
          <a:prstGeom prst="rect">
            <a:avLst/>
          </a:prstGeom>
          <a:solidFill>
            <a:schemeClr val="bg1"/>
          </a:solidFill>
        </p:spPr>
        <p:txBody>
          <a:bodyPr wrap="square" lIns="91380" tIns="45690" rIns="91380" bIns="45690" rtlCol="0">
            <a:spAutoFit/>
          </a:bodyPr>
          <a:lstStyle/>
          <a:p>
            <a:pPr defTabSz="913570"/>
            <a:endParaRPr lang="en-US" sz="800" dirty="0" smtClean="0">
              <a:solidFill>
                <a:srgbClr val="000000">
                  <a:lumMod val="65000"/>
                  <a:lumOff val="35000"/>
                </a:srgbClr>
              </a:solidFill>
              <a:latin typeface="Arial"/>
            </a:endParaRPr>
          </a:p>
          <a:p>
            <a:pPr defTabSz="913570"/>
            <a:r>
              <a:rPr lang="en-US" sz="800" dirty="0" smtClean="0">
                <a:solidFill>
                  <a:srgbClr val="000000">
                    <a:lumMod val="65000"/>
                    <a:lumOff val="35000"/>
                  </a:srgbClr>
                </a:solidFill>
                <a:latin typeface="Arial"/>
              </a:rPr>
              <a:t>AUTODESK CONFIDENTIAL</a:t>
            </a:r>
            <a:endParaRPr lang="en-US" sz="800" dirty="0">
              <a:solidFill>
                <a:srgbClr val="000000">
                  <a:lumMod val="65000"/>
                  <a:lumOff val="35000"/>
                </a:srgbClr>
              </a:solidFill>
              <a:latin typeface="Arial"/>
            </a:endParaRPr>
          </a:p>
        </p:txBody>
      </p:sp>
      <p:grpSp>
        <p:nvGrpSpPr>
          <p:cNvPr id="27" name="Group 26"/>
          <p:cNvGrpSpPr/>
          <p:nvPr/>
        </p:nvGrpSpPr>
        <p:grpSpPr>
          <a:xfrm>
            <a:off x="91375" y="6157924"/>
            <a:ext cx="696276" cy="700076"/>
            <a:chOff x="2457893" y="3108440"/>
            <a:chExt cx="1782237" cy="1703009"/>
          </a:xfrm>
        </p:grpSpPr>
        <p:pic>
          <p:nvPicPr>
            <p:cNvPr id="28" name="Picture 27" descr="Autodesk 360 2013 hero image 100x100.tiff"/>
            <p:cNvPicPr>
              <a:picLocks noChangeAspect="1"/>
            </p:cNvPicPr>
            <p:nvPr userDrawn="1"/>
          </p:nvPicPr>
          <p:blipFill rotWithShape="1">
            <a:blip r:embed="rId8" cstate="print">
              <a:extLst>
                <a:ext uri="{28A0092B-C50C-407E-A947-70E740481C1C}">
                  <a14:useLocalDpi xmlns:a14="http://schemas.microsoft.com/office/drawing/2010/main" val="0"/>
                </a:ext>
              </a:extLst>
            </a:blip>
            <a:srcRect l="17384" t="21057"/>
            <a:stretch/>
          </p:blipFill>
          <p:spPr>
            <a:xfrm>
              <a:off x="2457893" y="3108440"/>
              <a:ext cx="1782237" cy="1703009"/>
            </a:xfrm>
            <a:prstGeom prst="rect">
              <a:avLst/>
            </a:prstGeom>
          </p:spPr>
        </p:pic>
        <p:sp>
          <p:nvSpPr>
            <p:cNvPr id="29" name="Oval 28"/>
            <p:cNvSpPr/>
            <p:nvPr userDrawn="1"/>
          </p:nvSpPr>
          <p:spPr bwMode="auto">
            <a:xfrm rot="2416113">
              <a:off x="3801053" y="4020009"/>
              <a:ext cx="255841" cy="575592"/>
            </a:xfrm>
            <a:prstGeom prst="ellipse">
              <a:avLst/>
            </a:prstGeom>
            <a:solidFill>
              <a:schemeClr val="tx2">
                <a:lumMod val="10000"/>
                <a:alpha val="64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3776" fontAlgn="base">
                <a:spcBef>
                  <a:spcPct val="0"/>
                </a:spcBef>
                <a:spcAft>
                  <a:spcPct val="0"/>
                </a:spcAft>
              </a:pPr>
              <a:endParaRPr lang="en-US" sz="3200" smtClean="0">
                <a:solidFill>
                  <a:srgbClr val="000000"/>
                </a:solidFill>
                <a:latin typeface="Gill Sans" charset="0"/>
                <a:ea typeface="ヒラギノ角ゴ Pro W3" charset="0"/>
                <a:cs typeface="ヒラギノ角ゴ Pro W3" charset="0"/>
                <a:sym typeface="Gill Sans" charset="0"/>
              </a:endParaRPr>
            </a:p>
          </p:txBody>
        </p:sp>
      </p:grpSp>
      <p:sp>
        <p:nvSpPr>
          <p:cNvPr id="30" name="TextBox 29"/>
          <p:cNvSpPr txBox="1"/>
          <p:nvPr/>
        </p:nvSpPr>
        <p:spPr>
          <a:xfrm>
            <a:off x="547089" y="6426440"/>
            <a:ext cx="1783242" cy="341125"/>
          </a:xfrm>
          <a:prstGeom prst="rect">
            <a:avLst/>
          </a:prstGeom>
          <a:noFill/>
          <a:effectLst>
            <a:outerShdw blurRad="771525" dist="38100" dir="2700000" sx="63000" sy="63000" algn="tl" rotWithShape="0">
              <a:srgbClr val="FF0000"/>
            </a:outerShdw>
          </a:effectLst>
        </p:spPr>
        <p:txBody>
          <a:bodyPr wrap="none" lIns="91380" tIns="45690" rIns="91380" bIns="45690" rtlCol="0">
            <a:spAutoFit/>
            <a:scene3d>
              <a:camera prst="orthographicFront">
                <a:rot lat="0" lon="0" rev="0"/>
              </a:camera>
              <a:lightRig rig="threePt" dir="t"/>
            </a:scene3d>
          </a:bodyPr>
          <a:lstStyle/>
          <a:p>
            <a:pPr defTabSz="913570"/>
            <a:r>
              <a:rPr lang="en-US" sz="1600" b="1" dirty="0" smtClean="0">
                <a:solidFill>
                  <a:srgbClr val="FFFFFF"/>
                </a:solidFill>
                <a:effectLst>
                  <a:outerShdw blurRad="358775" dist="88900" dir="7320000" algn="tl" rotWithShape="0">
                    <a:srgbClr val="000000"/>
                  </a:outerShdw>
                </a:effectLst>
                <a:latin typeface="Arial"/>
              </a:rPr>
              <a:t>Cloud Platforms</a:t>
            </a:r>
            <a:endParaRPr lang="en-US" sz="1600" b="1" dirty="0">
              <a:solidFill>
                <a:srgbClr val="FFFFFF"/>
              </a:solidFill>
              <a:effectLst>
                <a:outerShdw blurRad="358775" dist="88900" dir="7320000" algn="tl" rotWithShape="0">
                  <a:srgbClr val="000000"/>
                </a:outerShdw>
              </a:effectLst>
              <a:latin typeface="Arial"/>
            </a:endParaRPr>
          </a:p>
        </p:txBody>
      </p:sp>
      <p:pic>
        <p:nvPicPr>
          <p:cNvPr id="11" name="Picture 10" descr="AUtodesk Logo.tif"/>
          <p:cNvPicPr>
            <a:picLocks noChangeAspect="1"/>
          </p:cNvPicPr>
          <p:nvPr/>
        </p:nvPicPr>
        <p:blipFill>
          <a:blip r:embed="rId9" cstate="print"/>
          <a:stretch>
            <a:fillRect/>
          </a:stretch>
        </p:blipFill>
        <p:spPr>
          <a:xfrm>
            <a:off x="7498080" y="6407235"/>
            <a:ext cx="1295400" cy="323850"/>
          </a:xfrm>
          <a:prstGeom prst="rect">
            <a:avLst/>
          </a:prstGeom>
        </p:spPr>
      </p:pic>
    </p:spTree>
    <p:extLst>
      <p:ext uri="{BB962C8B-B14F-4D97-AF65-F5344CB8AC3E}">
        <p14:creationId xmlns:p14="http://schemas.microsoft.com/office/powerpoint/2010/main" val="4239159147"/>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sz="2500" b="1">
          <a:solidFill>
            <a:srgbClr val="FFFFFF"/>
          </a:solidFill>
          <a:latin typeface="Calibri" pitchFamily="34" charset="0"/>
          <a:ea typeface="ＭＳ Ｐゴシック" pitchFamily="-111" charset="-128"/>
          <a:cs typeface="Calibri" pitchFamily="34" charset="0"/>
          <a:sym typeface="Arial" pitchFamily="-111" charset="0"/>
        </a:defRPr>
      </a:lvl1pPr>
      <a:lvl2pPr algn="l" rtl="0" eaLnBrk="1" fontAlgn="base" hangingPunct="1">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2pPr>
      <a:lvl3pPr algn="l" rtl="0" eaLnBrk="1" fontAlgn="base" hangingPunct="1">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3pPr>
      <a:lvl4pPr algn="l" rtl="0" eaLnBrk="1" fontAlgn="base" hangingPunct="1">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4pPr>
      <a:lvl5pPr algn="l" rtl="0" eaLnBrk="1" fontAlgn="base" hangingPunct="1">
        <a:spcBef>
          <a:spcPct val="0"/>
        </a:spcBef>
        <a:spcAft>
          <a:spcPct val="0"/>
        </a:spcAft>
        <a:defRPr sz="2500" b="1">
          <a:solidFill>
            <a:srgbClr val="FFFFFF"/>
          </a:solidFill>
          <a:latin typeface="Arial" charset="0"/>
          <a:ea typeface="ＭＳ Ｐゴシック" pitchFamily="-111" charset="-128"/>
          <a:cs typeface="ＭＳ Ｐゴシック" pitchFamily="-111" charset="-128"/>
          <a:sym typeface="Arial" pitchFamily="-111" charset="0"/>
        </a:defRPr>
      </a:lvl5pPr>
      <a:lvl6pPr marL="287898"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6pPr>
      <a:lvl7pPr marL="575790"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7pPr>
      <a:lvl8pPr marL="863686"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8pPr>
      <a:lvl9pPr marL="1151581" algn="l" rtl="0" eaLnBrk="1" fontAlgn="base" hangingPunct="1">
        <a:spcBef>
          <a:spcPct val="0"/>
        </a:spcBef>
        <a:spcAft>
          <a:spcPct val="0"/>
        </a:spcAft>
        <a:defRPr sz="2500" b="1">
          <a:solidFill>
            <a:srgbClr val="FFFFFF"/>
          </a:solidFill>
          <a:latin typeface="Arial" charset="0"/>
          <a:ea typeface="ヒラギノ角ゴ Pro W6" charset="0"/>
          <a:cs typeface="ヒラギノ角ゴ Pro W6" charset="0"/>
          <a:sym typeface="Arial" charset="0"/>
        </a:defRPr>
      </a:lvl9pPr>
    </p:titleStyle>
    <p:bodyStyle>
      <a:lvl1pPr marL="177874" indent="-177874" algn="l" rtl="0" eaLnBrk="1" fontAlgn="base" hangingPunct="1">
        <a:spcBef>
          <a:spcPts val="315"/>
        </a:spcBef>
        <a:spcAft>
          <a:spcPct val="0"/>
        </a:spcAft>
        <a:buClr>
          <a:srgbClr val="FFFFFF"/>
        </a:buClr>
        <a:buSzPct val="80000"/>
        <a:buFont typeface="Wingdings" pitchFamily="-111" charset="2"/>
        <a:buChar char="§"/>
        <a:defRPr sz="2000">
          <a:solidFill>
            <a:srgbClr val="FFFFFF"/>
          </a:solidFill>
          <a:latin typeface="Calibri" pitchFamily="34" charset="0"/>
          <a:ea typeface="ＭＳ Ｐゴシック" pitchFamily="-111" charset="-128"/>
          <a:cs typeface="Calibri" pitchFamily="34" charset="0"/>
          <a:sym typeface="Arial" pitchFamily="-111" charset="0"/>
        </a:defRPr>
      </a:lvl1pPr>
      <a:lvl2pPr marL="356748" indent="-177874" algn="l" rtl="0" eaLnBrk="1" fontAlgn="base" hangingPunct="1">
        <a:spcBef>
          <a:spcPts val="315"/>
        </a:spcBef>
        <a:spcAft>
          <a:spcPct val="0"/>
        </a:spcAft>
        <a:buClr>
          <a:srgbClr val="FFFFFF"/>
        </a:buClr>
        <a:buSzPct val="80000"/>
        <a:buFont typeface="Wingdings" pitchFamily="-111" charset="2"/>
        <a:buChar char="§"/>
        <a:defRPr sz="1800">
          <a:solidFill>
            <a:srgbClr val="FFFFFF"/>
          </a:solidFill>
          <a:latin typeface="Calibri" pitchFamily="34" charset="0"/>
          <a:ea typeface="ＭＳ Ｐゴシック" pitchFamily="-111" charset="-128"/>
          <a:cs typeface="Calibri" pitchFamily="34" charset="0"/>
          <a:sym typeface="Arial" pitchFamily="-111" charset="0"/>
        </a:defRPr>
      </a:lvl2pPr>
      <a:lvl3pPr marL="571597" indent="-159887" algn="l" rtl="0" eaLnBrk="1" fontAlgn="base" hangingPunct="1">
        <a:spcBef>
          <a:spcPts val="252"/>
        </a:spcBef>
        <a:spcAft>
          <a:spcPct val="0"/>
        </a:spcAft>
        <a:buClr>
          <a:srgbClr val="FFFFFF"/>
        </a:buClr>
        <a:buSzPct val="80000"/>
        <a:buFont typeface="Wingdings" pitchFamily="-111" charset="2"/>
        <a:buChar char="§"/>
        <a:defRPr sz="1500">
          <a:solidFill>
            <a:srgbClr val="FFFFFF"/>
          </a:solidFill>
          <a:latin typeface="Calibri" pitchFamily="34" charset="0"/>
          <a:ea typeface="ＭＳ Ｐゴシック" pitchFamily="-111" charset="-128"/>
          <a:cs typeface="Calibri" pitchFamily="34" charset="0"/>
          <a:sym typeface="Arial" pitchFamily="-111" charset="0"/>
        </a:defRPr>
      </a:lvl3pPr>
      <a:lvl4pPr marL="894368" indent="-142899" algn="l" rtl="0" eaLnBrk="1" fontAlgn="base" hangingPunct="1">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4pPr>
      <a:lvl5pPr marL="1181166" indent="-128912" algn="l" rtl="0" eaLnBrk="1" fontAlgn="base" hangingPunct="1">
        <a:spcBef>
          <a:spcPts val="189"/>
        </a:spcBef>
        <a:spcAft>
          <a:spcPct val="0"/>
        </a:spcAft>
        <a:buClr>
          <a:srgbClr val="FFFFFF"/>
        </a:buClr>
        <a:buSzPct val="80000"/>
        <a:buFont typeface="Wingdings" pitchFamily="-111" charset="2"/>
        <a:buChar char="§"/>
        <a:defRPr sz="1300">
          <a:solidFill>
            <a:srgbClr val="FFFFFF"/>
          </a:solidFill>
          <a:latin typeface="Calibri" pitchFamily="34" charset="0"/>
          <a:ea typeface="ＭＳ Ｐゴシック" pitchFamily="-111" charset="-128"/>
          <a:cs typeface="Calibri" pitchFamily="34" charset="0"/>
          <a:sym typeface="Arial" pitchFamily="-111" charset="0"/>
        </a:defRPr>
      </a:lvl5pPr>
      <a:lvl6pPr marL="1470464" indent="-129955"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6pPr>
      <a:lvl7pPr marL="1758359" indent="-129955"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7pPr>
      <a:lvl8pPr marL="2046255" indent="-129955"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8pPr>
      <a:lvl9pPr marL="2334152" indent="-129955" algn="l" rtl="0" eaLnBrk="1" fontAlgn="base" hangingPunct="1">
        <a:spcBef>
          <a:spcPts val="189"/>
        </a:spcBef>
        <a:spcAft>
          <a:spcPct val="0"/>
        </a:spcAft>
        <a:buClr>
          <a:srgbClr val="FFFFFF"/>
        </a:buClr>
        <a:buSzPct val="80000"/>
        <a:buFont typeface="Lucida Grande" charset="0"/>
        <a:buChar char="§"/>
        <a:defRPr sz="1300">
          <a:solidFill>
            <a:srgbClr val="FFFFFF"/>
          </a:solidFill>
          <a:latin typeface="+mn-lt"/>
          <a:ea typeface="+mn-ea"/>
          <a:cs typeface="+mn-cs"/>
          <a:sym typeface="Arial" charset="0"/>
        </a:defRPr>
      </a:lvl9pPr>
    </p:bodyStyle>
    <p:otherStyle>
      <a:defPPr>
        <a:defRPr lang="en-US"/>
      </a:defPPr>
      <a:lvl1pPr marL="0" algn="l" defTabSz="575790" rtl="0" eaLnBrk="1" latinLnBrk="0" hangingPunct="1">
        <a:defRPr sz="1100" kern="1200">
          <a:solidFill>
            <a:schemeClr val="tx1"/>
          </a:solidFill>
          <a:latin typeface="+mn-lt"/>
          <a:ea typeface="+mn-ea"/>
          <a:cs typeface="+mn-cs"/>
        </a:defRPr>
      </a:lvl1pPr>
      <a:lvl2pPr marL="287898" algn="l" defTabSz="575790" rtl="0" eaLnBrk="1" latinLnBrk="0" hangingPunct="1">
        <a:defRPr sz="1100" kern="1200">
          <a:solidFill>
            <a:schemeClr val="tx1"/>
          </a:solidFill>
          <a:latin typeface="+mn-lt"/>
          <a:ea typeface="+mn-ea"/>
          <a:cs typeface="+mn-cs"/>
        </a:defRPr>
      </a:lvl2pPr>
      <a:lvl3pPr marL="575790" algn="l" defTabSz="575790" rtl="0" eaLnBrk="1" latinLnBrk="0" hangingPunct="1">
        <a:defRPr sz="1100" kern="1200">
          <a:solidFill>
            <a:schemeClr val="tx1"/>
          </a:solidFill>
          <a:latin typeface="+mn-lt"/>
          <a:ea typeface="+mn-ea"/>
          <a:cs typeface="+mn-cs"/>
        </a:defRPr>
      </a:lvl3pPr>
      <a:lvl4pPr marL="863686" algn="l" defTabSz="575790" rtl="0" eaLnBrk="1" latinLnBrk="0" hangingPunct="1">
        <a:defRPr sz="1100" kern="1200">
          <a:solidFill>
            <a:schemeClr val="tx1"/>
          </a:solidFill>
          <a:latin typeface="+mn-lt"/>
          <a:ea typeface="+mn-ea"/>
          <a:cs typeface="+mn-cs"/>
        </a:defRPr>
      </a:lvl4pPr>
      <a:lvl5pPr marL="1151581" algn="l" defTabSz="575790" rtl="0" eaLnBrk="1" latinLnBrk="0" hangingPunct="1">
        <a:defRPr sz="1100" kern="1200">
          <a:solidFill>
            <a:schemeClr val="tx1"/>
          </a:solidFill>
          <a:latin typeface="+mn-lt"/>
          <a:ea typeface="+mn-ea"/>
          <a:cs typeface="+mn-cs"/>
        </a:defRPr>
      </a:lvl5pPr>
      <a:lvl6pPr marL="1439474" algn="l" defTabSz="575790" rtl="0" eaLnBrk="1" latinLnBrk="0" hangingPunct="1">
        <a:defRPr sz="1100" kern="1200">
          <a:solidFill>
            <a:schemeClr val="tx1"/>
          </a:solidFill>
          <a:latin typeface="+mn-lt"/>
          <a:ea typeface="+mn-ea"/>
          <a:cs typeface="+mn-cs"/>
        </a:defRPr>
      </a:lvl6pPr>
      <a:lvl7pPr marL="1727372" algn="l" defTabSz="575790" rtl="0" eaLnBrk="1" latinLnBrk="0" hangingPunct="1">
        <a:defRPr sz="1100" kern="1200">
          <a:solidFill>
            <a:schemeClr val="tx1"/>
          </a:solidFill>
          <a:latin typeface="+mn-lt"/>
          <a:ea typeface="+mn-ea"/>
          <a:cs typeface="+mn-cs"/>
        </a:defRPr>
      </a:lvl7pPr>
      <a:lvl8pPr marL="2015268" algn="l" defTabSz="575790" rtl="0" eaLnBrk="1" latinLnBrk="0" hangingPunct="1">
        <a:defRPr sz="1100" kern="1200">
          <a:solidFill>
            <a:schemeClr val="tx1"/>
          </a:solidFill>
          <a:latin typeface="+mn-lt"/>
          <a:ea typeface="+mn-ea"/>
          <a:cs typeface="+mn-cs"/>
        </a:defRPr>
      </a:lvl8pPr>
      <a:lvl9pPr marL="2303161" algn="l" defTabSz="575790"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728100"/>
      </p:ext>
    </p:extLst>
  </p:cSld>
  <p:clrMap bg1="lt1" tx1="dk1" bg2="lt2" tx2="dk2" accent1="accent1" accent2="accent2" accent3="accent3" accent4="accent4" accent5="accent5" accent6="accent6" hlink="hlink" folHlink="folHlink"/>
  <p:sldLayoutIdLst>
    <p:sldLayoutId id="2147483855" r:id="rId1"/>
    <p:sldLayoutId id="2147483857" r:id="rId2"/>
    <p:sldLayoutId id="2147483858" r:id="rId3"/>
    <p:sldLayoutId id="2147483859" r:id="rId4"/>
    <p:sldLayoutId id="2147483860" r:id="rId5"/>
    <p:sldLayoutId id="2147483861" r:id="rId6"/>
    <p:sldLayoutId id="2147483862" r:id="rId7"/>
    <p:sldLayoutId id="214748393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p:titleStyle>
    <p:bodyStyle>
      <a:lvl1pPr marL="481953" indent="-481953" algn="l" defTabSz="571211" rtl="0" eaLnBrk="1" latinLnBrk="0" hangingPunct="1">
        <a:spcBef>
          <a:spcPts val="0"/>
        </a:spcBef>
        <a:buFont typeface="Wingdings" charset="2"/>
        <a:buChar char="§"/>
        <a:defRPr sz="3200" b="0" i="0" kern="1200" baseline="0">
          <a:solidFill>
            <a:schemeClr val="tx1"/>
          </a:solidFill>
          <a:latin typeface="Frutiger Next LT W1G"/>
          <a:ea typeface="+mn-ea"/>
          <a:cs typeface="Frutiger Next LT W1G"/>
        </a:defRPr>
      </a:lvl1pPr>
      <a:lvl2pPr marL="928218" indent="-357007" algn="l" defTabSz="571211" rtl="0" eaLnBrk="1" latinLnBrk="0" hangingPunct="1">
        <a:spcBef>
          <a:spcPct val="20000"/>
        </a:spcBef>
        <a:buFont typeface="Wingdings" charset="2"/>
        <a:buChar char="§"/>
        <a:defRPr sz="2500" b="0" i="0" kern="1200">
          <a:solidFill>
            <a:schemeClr val="tx1"/>
          </a:solidFill>
          <a:latin typeface="Frutiger Next LT W1G"/>
          <a:ea typeface="+mn-ea"/>
          <a:cs typeface="Frutiger Next LT W1G"/>
        </a:defRPr>
      </a:lvl2pPr>
      <a:lvl3pPr marL="1428027" indent="-285605" algn="l" defTabSz="571211" rtl="0" eaLnBrk="1" latinLnBrk="0" hangingPunct="1">
        <a:spcBef>
          <a:spcPct val="20000"/>
        </a:spcBef>
        <a:buFont typeface="Wingdings" charset="2"/>
        <a:buChar char="§"/>
        <a:defRPr sz="2200" b="0" i="0" kern="1200">
          <a:solidFill>
            <a:schemeClr val="tx1"/>
          </a:solidFill>
          <a:latin typeface="Frutiger Next LT W1G"/>
          <a:ea typeface="+mn-ea"/>
          <a:cs typeface="Frutiger Next LT W1G"/>
        </a:defRPr>
      </a:lvl3pPr>
      <a:lvl4pPr marL="1999239" indent="-285605" algn="l" defTabSz="571211" rtl="0" eaLnBrk="1" latinLnBrk="0" hangingPunct="1">
        <a:spcBef>
          <a:spcPct val="20000"/>
        </a:spcBef>
        <a:buFont typeface="Wingdings" charset="2"/>
        <a:buChar char="§"/>
        <a:defRPr sz="1900" b="0" i="0" kern="1200">
          <a:solidFill>
            <a:schemeClr val="tx1"/>
          </a:solidFill>
          <a:latin typeface="Frutiger Next LT W1G"/>
          <a:ea typeface="+mn-ea"/>
          <a:cs typeface="Frutiger Next LT W1G"/>
        </a:defRPr>
      </a:lvl4pPr>
      <a:lvl5pPr marL="2570450" indent="-285605" algn="l" defTabSz="571211" rtl="0" eaLnBrk="1" latinLnBrk="0" hangingPunct="1">
        <a:spcBef>
          <a:spcPct val="20000"/>
        </a:spcBef>
        <a:buFont typeface="Wingdings" charset="2"/>
        <a:buChar char="§"/>
        <a:defRPr sz="1700" b="0" i="0" kern="1200">
          <a:solidFill>
            <a:schemeClr val="tx1"/>
          </a:solidFill>
          <a:latin typeface="Frutiger Next LT W1G"/>
          <a:ea typeface="+mn-ea"/>
          <a:cs typeface="Frutiger Next LT W1G"/>
        </a:defRPr>
      </a:lvl5pPr>
      <a:lvl6pPr marL="3141659" indent="-285605" algn="l" defTabSz="571211" rtl="0" eaLnBrk="1" latinLnBrk="0" hangingPunct="1">
        <a:spcBef>
          <a:spcPct val="20000"/>
        </a:spcBef>
        <a:buFont typeface="Arial"/>
        <a:buChar char="•"/>
        <a:defRPr sz="2500" kern="1200">
          <a:solidFill>
            <a:schemeClr val="tx1"/>
          </a:solidFill>
          <a:latin typeface="+mn-lt"/>
          <a:ea typeface="+mn-ea"/>
          <a:cs typeface="+mn-cs"/>
        </a:defRPr>
      </a:lvl6pPr>
      <a:lvl7pPr marL="3712871" indent="-285605" algn="l" defTabSz="571211" rtl="0" eaLnBrk="1" latinLnBrk="0" hangingPunct="1">
        <a:spcBef>
          <a:spcPct val="20000"/>
        </a:spcBef>
        <a:buFont typeface="Arial"/>
        <a:buChar char="•"/>
        <a:defRPr sz="2500" kern="1200">
          <a:solidFill>
            <a:schemeClr val="tx1"/>
          </a:solidFill>
          <a:latin typeface="+mn-lt"/>
          <a:ea typeface="+mn-ea"/>
          <a:cs typeface="+mn-cs"/>
        </a:defRPr>
      </a:lvl7pPr>
      <a:lvl8pPr marL="4284081" indent="-285605" algn="l" defTabSz="571211" rtl="0" eaLnBrk="1" latinLnBrk="0" hangingPunct="1">
        <a:spcBef>
          <a:spcPct val="20000"/>
        </a:spcBef>
        <a:buFont typeface="Arial"/>
        <a:buChar char="•"/>
        <a:defRPr sz="2500" kern="1200">
          <a:solidFill>
            <a:schemeClr val="tx1"/>
          </a:solidFill>
          <a:latin typeface="+mn-lt"/>
          <a:ea typeface="+mn-ea"/>
          <a:cs typeface="+mn-cs"/>
        </a:defRPr>
      </a:lvl8pPr>
      <a:lvl9pPr marL="4855292" indent="-285605" algn="l" defTabSz="571211" rtl="0" eaLnBrk="1" latinLnBrk="0" hangingPunct="1">
        <a:spcBef>
          <a:spcPct val="20000"/>
        </a:spcBef>
        <a:buFont typeface="Arial"/>
        <a:buChar char="•"/>
        <a:defRPr sz="2500" kern="1200">
          <a:solidFill>
            <a:schemeClr val="tx1"/>
          </a:solidFill>
          <a:latin typeface="+mn-lt"/>
          <a:ea typeface="+mn-ea"/>
          <a:cs typeface="+mn-cs"/>
        </a:defRPr>
      </a:lvl9pPr>
    </p:bodyStyle>
    <p:otherStyle>
      <a:defPPr>
        <a:defRPr lang="en-US"/>
      </a:defPPr>
      <a:lvl1pPr marL="0" algn="l" defTabSz="571211" rtl="0" eaLnBrk="1" latinLnBrk="0" hangingPunct="1">
        <a:defRPr sz="2200" kern="1200">
          <a:solidFill>
            <a:schemeClr val="tx1"/>
          </a:solidFill>
          <a:latin typeface="+mn-lt"/>
          <a:ea typeface="+mn-ea"/>
          <a:cs typeface="+mn-cs"/>
        </a:defRPr>
      </a:lvl1pPr>
      <a:lvl2pPr marL="571211" algn="l" defTabSz="571211" rtl="0" eaLnBrk="1" latinLnBrk="0" hangingPunct="1">
        <a:defRPr sz="2200" kern="1200">
          <a:solidFill>
            <a:schemeClr val="tx1"/>
          </a:solidFill>
          <a:latin typeface="+mn-lt"/>
          <a:ea typeface="+mn-ea"/>
          <a:cs typeface="+mn-cs"/>
        </a:defRPr>
      </a:lvl2pPr>
      <a:lvl3pPr marL="1142422" algn="l" defTabSz="571211" rtl="0" eaLnBrk="1" latinLnBrk="0" hangingPunct="1">
        <a:defRPr sz="2200" kern="1200">
          <a:solidFill>
            <a:schemeClr val="tx1"/>
          </a:solidFill>
          <a:latin typeface="+mn-lt"/>
          <a:ea typeface="+mn-ea"/>
          <a:cs typeface="+mn-cs"/>
        </a:defRPr>
      </a:lvl3pPr>
      <a:lvl4pPr marL="1713633" algn="l" defTabSz="571211" rtl="0" eaLnBrk="1" latinLnBrk="0" hangingPunct="1">
        <a:defRPr sz="2200" kern="1200">
          <a:solidFill>
            <a:schemeClr val="tx1"/>
          </a:solidFill>
          <a:latin typeface="+mn-lt"/>
          <a:ea typeface="+mn-ea"/>
          <a:cs typeface="+mn-cs"/>
        </a:defRPr>
      </a:lvl4pPr>
      <a:lvl5pPr marL="2284844" algn="l" defTabSz="571211" rtl="0" eaLnBrk="1" latinLnBrk="0" hangingPunct="1">
        <a:defRPr sz="2200" kern="1200">
          <a:solidFill>
            <a:schemeClr val="tx1"/>
          </a:solidFill>
          <a:latin typeface="+mn-lt"/>
          <a:ea typeface="+mn-ea"/>
          <a:cs typeface="+mn-cs"/>
        </a:defRPr>
      </a:lvl5pPr>
      <a:lvl6pPr marL="2856055" algn="l" defTabSz="571211" rtl="0" eaLnBrk="1" latinLnBrk="0" hangingPunct="1">
        <a:defRPr sz="2200" kern="1200">
          <a:solidFill>
            <a:schemeClr val="tx1"/>
          </a:solidFill>
          <a:latin typeface="+mn-lt"/>
          <a:ea typeface="+mn-ea"/>
          <a:cs typeface="+mn-cs"/>
        </a:defRPr>
      </a:lvl6pPr>
      <a:lvl7pPr marL="3427265" algn="l" defTabSz="571211" rtl="0" eaLnBrk="1" latinLnBrk="0" hangingPunct="1">
        <a:defRPr sz="2200" kern="1200">
          <a:solidFill>
            <a:schemeClr val="tx1"/>
          </a:solidFill>
          <a:latin typeface="+mn-lt"/>
          <a:ea typeface="+mn-ea"/>
          <a:cs typeface="+mn-cs"/>
        </a:defRPr>
      </a:lvl7pPr>
      <a:lvl8pPr marL="3998477" algn="l" defTabSz="571211" rtl="0" eaLnBrk="1" latinLnBrk="0" hangingPunct="1">
        <a:defRPr sz="2200" kern="1200">
          <a:solidFill>
            <a:schemeClr val="tx1"/>
          </a:solidFill>
          <a:latin typeface="+mn-lt"/>
          <a:ea typeface="+mn-ea"/>
          <a:cs typeface="+mn-cs"/>
        </a:defRPr>
      </a:lvl8pPr>
      <a:lvl9pPr marL="4569687" algn="l" defTabSz="571211"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59" y="256043"/>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smtClean="0">
                <a:sym typeface="Arial" pitchFamily="34" charset="0"/>
              </a:rPr>
              <a:t>Click to edit Master title style</a:t>
            </a:r>
          </a:p>
        </p:txBody>
      </p:sp>
      <p:sp>
        <p:nvSpPr>
          <p:cNvPr id="1027" name="Rectangle 2"/>
          <p:cNvSpPr>
            <a:spLocks noGrp="1" noChangeArrowheads="1"/>
          </p:cNvSpPr>
          <p:nvPr>
            <p:ph type="body" idx="1"/>
          </p:nvPr>
        </p:nvSpPr>
        <p:spPr bwMode="auto">
          <a:xfrm>
            <a:off x="417259"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7" cstate="print"/>
          <a:srcRect/>
          <a:stretch>
            <a:fillRect/>
          </a:stretch>
        </p:blipFill>
        <p:spPr bwMode="auto">
          <a:xfrm>
            <a:off x="5" y="6322397"/>
            <a:ext cx="9148463" cy="537839"/>
          </a:xfrm>
          <a:prstGeom prst="rect">
            <a:avLst/>
          </a:prstGeom>
          <a:noFill/>
          <a:ln w="12700">
            <a:noFill/>
            <a:miter lim="800000"/>
            <a:headEnd/>
            <a:tailEnd/>
          </a:ln>
        </p:spPr>
      </p:pic>
      <p:sp>
        <p:nvSpPr>
          <p:cNvPr id="5" name="Text Box 76"/>
          <p:cNvSpPr txBox="1">
            <a:spLocks noChangeArrowheads="1"/>
          </p:cNvSpPr>
          <p:nvPr/>
        </p:nvSpPr>
        <p:spPr bwMode="white">
          <a:xfrm>
            <a:off x="415030" y="6515951"/>
            <a:ext cx="2037206" cy="140597"/>
          </a:xfrm>
          <a:prstGeom prst="rect">
            <a:avLst/>
          </a:prstGeom>
          <a:noFill/>
          <a:ln w="9525">
            <a:noFill/>
            <a:miter lim="800000"/>
            <a:headEnd/>
            <a:tailEnd/>
          </a:ln>
          <a:effectLst/>
        </p:spPr>
        <p:txBody>
          <a:bodyPr lIns="0" tIns="0" rIns="0" bIns="0" anchor="ctr"/>
          <a:lstStyle/>
          <a:p>
            <a:pPr defTabSz="887046" eaLnBrk="0" fontAlgn="base" hangingPunct="0">
              <a:spcBef>
                <a:spcPct val="0"/>
              </a:spcBef>
              <a:spcAft>
                <a:spcPct val="0"/>
              </a:spcAft>
              <a:defRPr/>
            </a:pPr>
            <a:r>
              <a:rPr lang="en-US" sz="600" dirty="0">
                <a:solidFill>
                  <a:srgbClr val="969696"/>
                </a:solidFill>
                <a:ea typeface="ヒラギノ角ゴ Pro W3"/>
                <a:cs typeface="ヒラギノ角ゴ Pro W3"/>
              </a:rPr>
              <a:t>© </a:t>
            </a:r>
            <a:r>
              <a:rPr lang="en-US" sz="600" dirty="0" smtClean="0">
                <a:solidFill>
                  <a:srgbClr val="969696"/>
                </a:solidFill>
                <a:ea typeface="ヒラギノ角ゴ Pro W3"/>
                <a:cs typeface="ヒラギノ角ゴ Pro W3"/>
              </a:rPr>
              <a:t>2012 </a:t>
            </a:r>
            <a:r>
              <a:rPr lang="en-US" sz="600" dirty="0">
                <a:solidFill>
                  <a:srgbClr val="969696"/>
                </a:solidFill>
                <a:ea typeface="ヒラギノ角ゴ Pro W3"/>
                <a:cs typeface="ヒラギノ角ゴ Pro W3"/>
              </a:rPr>
              <a:t>Autodesk </a:t>
            </a:r>
          </a:p>
        </p:txBody>
      </p:sp>
    </p:spTree>
    <p:extLst>
      <p:ext uri="{BB962C8B-B14F-4D97-AF65-F5344CB8AC3E}">
        <p14:creationId xmlns:p14="http://schemas.microsoft.com/office/powerpoint/2010/main" val="925713501"/>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sz="28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12061"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24112"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36163"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48214"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3884" indent="-193884" algn="l" rtl="0" eaLnBrk="1" fontAlgn="base" hangingPunct="1">
        <a:spcBef>
          <a:spcPts val="351"/>
        </a:spcBef>
        <a:spcAft>
          <a:spcPct val="0"/>
        </a:spcAft>
        <a:buClr>
          <a:srgbClr val="FFFFFF"/>
        </a:buClr>
        <a:buSzPct val="80000"/>
        <a:buFont typeface="Wingdings" pitchFamily="2" charset="2"/>
        <a:buChar char="§"/>
        <a:defRPr sz="2200">
          <a:solidFill>
            <a:srgbClr val="FFFFFF"/>
          </a:solidFill>
          <a:latin typeface="+mn-lt"/>
          <a:ea typeface="+mn-ea"/>
          <a:cs typeface="+mn-cs"/>
          <a:sym typeface="Arial" pitchFamily="34" charset="0"/>
        </a:defRPr>
      </a:lvl1pPr>
      <a:lvl2pPr marL="387722" indent="-193884" algn="l" rtl="0" eaLnBrk="1" fontAlgn="base" hangingPunct="1">
        <a:spcBef>
          <a:spcPts val="351"/>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2pPr>
      <a:lvl3pPr marL="620612" indent="-174356" algn="l" rtl="0" eaLnBrk="1" fontAlgn="base" hangingPunct="1">
        <a:spcBef>
          <a:spcPts val="281"/>
        </a:spcBef>
        <a:spcAft>
          <a:spcPct val="0"/>
        </a:spcAft>
        <a:buClr>
          <a:srgbClr val="FFFFFF"/>
        </a:buClr>
        <a:buSzPct val="80000"/>
        <a:buFont typeface="Wingdings" pitchFamily="2" charset="2"/>
        <a:buChar char="§"/>
        <a:defRPr sz="1700">
          <a:solidFill>
            <a:srgbClr val="FFFFFF"/>
          </a:solidFill>
          <a:latin typeface="+mn-lt"/>
          <a:ea typeface="+mn-ea"/>
          <a:cs typeface="+mn-cs"/>
          <a:sym typeface="Arial" pitchFamily="34" charset="0"/>
        </a:defRPr>
      </a:lvl3pPr>
      <a:lvl4pPr marL="970449" indent="-155940"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4pPr>
      <a:lvl5pPr marL="1281282" indent="-140813"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5pPr>
      <a:lvl6pPr marL="1593837"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05890"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17950"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530015"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24112" rtl="0" eaLnBrk="1" latinLnBrk="0" hangingPunct="1">
        <a:defRPr sz="1300" kern="1200">
          <a:solidFill>
            <a:schemeClr val="tx1"/>
          </a:solidFill>
          <a:latin typeface="+mn-lt"/>
          <a:ea typeface="+mn-ea"/>
          <a:cs typeface="+mn-cs"/>
        </a:defRPr>
      </a:lvl1pPr>
      <a:lvl2pPr marL="312061" algn="l" defTabSz="624112" rtl="0" eaLnBrk="1" latinLnBrk="0" hangingPunct="1">
        <a:defRPr sz="1300" kern="1200">
          <a:solidFill>
            <a:schemeClr val="tx1"/>
          </a:solidFill>
          <a:latin typeface="+mn-lt"/>
          <a:ea typeface="+mn-ea"/>
          <a:cs typeface="+mn-cs"/>
        </a:defRPr>
      </a:lvl2pPr>
      <a:lvl3pPr marL="624112" algn="l" defTabSz="624112" rtl="0" eaLnBrk="1" latinLnBrk="0" hangingPunct="1">
        <a:defRPr sz="1300" kern="1200">
          <a:solidFill>
            <a:schemeClr val="tx1"/>
          </a:solidFill>
          <a:latin typeface="+mn-lt"/>
          <a:ea typeface="+mn-ea"/>
          <a:cs typeface="+mn-cs"/>
        </a:defRPr>
      </a:lvl3pPr>
      <a:lvl4pPr marL="936163" algn="l" defTabSz="624112" rtl="0" eaLnBrk="1" latinLnBrk="0" hangingPunct="1">
        <a:defRPr sz="1300" kern="1200">
          <a:solidFill>
            <a:schemeClr val="tx1"/>
          </a:solidFill>
          <a:latin typeface="+mn-lt"/>
          <a:ea typeface="+mn-ea"/>
          <a:cs typeface="+mn-cs"/>
        </a:defRPr>
      </a:lvl4pPr>
      <a:lvl5pPr marL="1248214" algn="l" defTabSz="624112" rtl="0" eaLnBrk="1" latinLnBrk="0" hangingPunct="1">
        <a:defRPr sz="1300" kern="1200">
          <a:solidFill>
            <a:schemeClr val="tx1"/>
          </a:solidFill>
          <a:latin typeface="+mn-lt"/>
          <a:ea typeface="+mn-ea"/>
          <a:cs typeface="+mn-cs"/>
        </a:defRPr>
      </a:lvl5pPr>
      <a:lvl6pPr marL="1560243" algn="l" defTabSz="624112" rtl="0" eaLnBrk="1" latinLnBrk="0" hangingPunct="1">
        <a:defRPr sz="1300" kern="1200">
          <a:solidFill>
            <a:schemeClr val="tx1"/>
          </a:solidFill>
          <a:latin typeface="+mn-lt"/>
          <a:ea typeface="+mn-ea"/>
          <a:cs typeface="+mn-cs"/>
        </a:defRPr>
      </a:lvl6pPr>
      <a:lvl7pPr marL="1872301" algn="l" defTabSz="624112" rtl="0" eaLnBrk="1" latinLnBrk="0" hangingPunct="1">
        <a:defRPr sz="1300" kern="1200">
          <a:solidFill>
            <a:schemeClr val="tx1"/>
          </a:solidFill>
          <a:latin typeface="+mn-lt"/>
          <a:ea typeface="+mn-ea"/>
          <a:cs typeface="+mn-cs"/>
        </a:defRPr>
      </a:lvl7pPr>
      <a:lvl8pPr marL="2184380" algn="l" defTabSz="624112" rtl="0" eaLnBrk="1" latinLnBrk="0" hangingPunct="1">
        <a:defRPr sz="1300" kern="1200">
          <a:solidFill>
            <a:schemeClr val="tx1"/>
          </a:solidFill>
          <a:latin typeface="+mn-lt"/>
          <a:ea typeface="+mn-ea"/>
          <a:cs typeface="+mn-cs"/>
        </a:defRPr>
      </a:lvl8pPr>
      <a:lvl9pPr marL="2496404" algn="l" defTabSz="624112"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59" y="256043"/>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smtClean="0">
                <a:sym typeface="Arial" pitchFamily="34" charset="0"/>
              </a:rPr>
              <a:t>Click to edit Master title style</a:t>
            </a:r>
          </a:p>
        </p:txBody>
      </p:sp>
      <p:sp>
        <p:nvSpPr>
          <p:cNvPr id="1027" name="Rectangle 2"/>
          <p:cNvSpPr>
            <a:spLocks noGrp="1" noChangeArrowheads="1"/>
          </p:cNvSpPr>
          <p:nvPr>
            <p:ph type="body" idx="1"/>
          </p:nvPr>
        </p:nvSpPr>
        <p:spPr bwMode="auto">
          <a:xfrm>
            <a:off x="417259"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7" cstate="print"/>
          <a:srcRect/>
          <a:stretch>
            <a:fillRect/>
          </a:stretch>
        </p:blipFill>
        <p:spPr bwMode="auto">
          <a:xfrm>
            <a:off x="5" y="6322397"/>
            <a:ext cx="9148463" cy="537839"/>
          </a:xfrm>
          <a:prstGeom prst="rect">
            <a:avLst/>
          </a:prstGeom>
          <a:noFill/>
          <a:ln w="12700">
            <a:noFill/>
            <a:miter lim="800000"/>
            <a:headEnd/>
            <a:tailEnd/>
          </a:ln>
        </p:spPr>
      </p:pic>
      <p:sp>
        <p:nvSpPr>
          <p:cNvPr id="5" name="Text Box 76"/>
          <p:cNvSpPr txBox="1">
            <a:spLocks noChangeArrowheads="1"/>
          </p:cNvSpPr>
          <p:nvPr/>
        </p:nvSpPr>
        <p:spPr bwMode="white">
          <a:xfrm>
            <a:off x="415030" y="6515951"/>
            <a:ext cx="2037206" cy="140597"/>
          </a:xfrm>
          <a:prstGeom prst="rect">
            <a:avLst/>
          </a:prstGeom>
          <a:noFill/>
          <a:ln w="9525">
            <a:noFill/>
            <a:miter lim="800000"/>
            <a:headEnd/>
            <a:tailEnd/>
          </a:ln>
          <a:effectLst/>
        </p:spPr>
        <p:txBody>
          <a:bodyPr lIns="0" tIns="0" rIns="0" bIns="0" anchor="ctr"/>
          <a:lstStyle/>
          <a:p>
            <a:pPr defTabSz="887046" eaLnBrk="0" fontAlgn="base" hangingPunct="0">
              <a:spcBef>
                <a:spcPct val="0"/>
              </a:spcBef>
              <a:spcAft>
                <a:spcPct val="0"/>
              </a:spcAft>
              <a:defRPr/>
            </a:pPr>
            <a:r>
              <a:rPr lang="en-US" sz="600" dirty="0">
                <a:solidFill>
                  <a:srgbClr val="969696"/>
                </a:solidFill>
                <a:ea typeface="ヒラギノ角ゴ Pro W3"/>
                <a:cs typeface="ヒラギノ角ゴ Pro W3"/>
              </a:rPr>
              <a:t>© </a:t>
            </a:r>
            <a:r>
              <a:rPr lang="en-US" sz="600" dirty="0" smtClean="0">
                <a:solidFill>
                  <a:srgbClr val="969696"/>
                </a:solidFill>
                <a:ea typeface="ヒラギノ角ゴ Pro W3"/>
                <a:cs typeface="ヒラギノ角ゴ Pro W3"/>
              </a:rPr>
              <a:t>2012 </a:t>
            </a:r>
            <a:r>
              <a:rPr lang="en-US" sz="600" dirty="0">
                <a:solidFill>
                  <a:srgbClr val="969696"/>
                </a:solidFill>
                <a:ea typeface="ヒラギノ角ゴ Pro W3"/>
                <a:cs typeface="ヒラギノ角ゴ Pro W3"/>
              </a:rPr>
              <a:t>Autodesk </a:t>
            </a:r>
          </a:p>
        </p:txBody>
      </p:sp>
    </p:spTree>
    <p:extLst>
      <p:ext uri="{BB962C8B-B14F-4D97-AF65-F5344CB8AC3E}">
        <p14:creationId xmlns:p14="http://schemas.microsoft.com/office/powerpoint/2010/main" val="1810119536"/>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sz="28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12061"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24112"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36163"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48214"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3884" indent="-193884" algn="l" rtl="0" eaLnBrk="1" fontAlgn="base" hangingPunct="1">
        <a:spcBef>
          <a:spcPts val="351"/>
        </a:spcBef>
        <a:spcAft>
          <a:spcPct val="0"/>
        </a:spcAft>
        <a:buClr>
          <a:srgbClr val="FFFFFF"/>
        </a:buClr>
        <a:buSzPct val="80000"/>
        <a:buFont typeface="Wingdings" pitchFamily="2" charset="2"/>
        <a:buChar char="§"/>
        <a:defRPr sz="2200">
          <a:solidFill>
            <a:srgbClr val="FFFFFF"/>
          </a:solidFill>
          <a:latin typeface="+mn-lt"/>
          <a:ea typeface="+mn-ea"/>
          <a:cs typeface="+mn-cs"/>
          <a:sym typeface="Arial" pitchFamily="34" charset="0"/>
        </a:defRPr>
      </a:lvl1pPr>
      <a:lvl2pPr marL="387722" indent="-193884" algn="l" rtl="0" eaLnBrk="1" fontAlgn="base" hangingPunct="1">
        <a:spcBef>
          <a:spcPts val="351"/>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2pPr>
      <a:lvl3pPr marL="620612" indent="-174356" algn="l" rtl="0" eaLnBrk="1" fontAlgn="base" hangingPunct="1">
        <a:spcBef>
          <a:spcPts val="281"/>
        </a:spcBef>
        <a:spcAft>
          <a:spcPct val="0"/>
        </a:spcAft>
        <a:buClr>
          <a:srgbClr val="FFFFFF"/>
        </a:buClr>
        <a:buSzPct val="80000"/>
        <a:buFont typeface="Wingdings" pitchFamily="2" charset="2"/>
        <a:buChar char="§"/>
        <a:defRPr sz="1700">
          <a:solidFill>
            <a:srgbClr val="FFFFFF"/>
          </a:solidFill>
          <a:latin typeface="+mn-lt"/>
          <a:ea typeface="+mn-ea"/>
          <a:cs typeface="+mn-cs"/>
          <a:sym typeface="Arial" pitchFamily="34" charset="0"/>
        </a:defRPr>
      </a:lvl3pPr>
      <a:lvl4pPr marL="970449" indent="-155940"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4pPr>
      <a:lvl5pPr marL="1281282" indent="-140813"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5pPr>
      <a:lvl6pPr marL="1593837"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05890"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17950"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530015" indent="-140872"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24112" rtl="0" eaLnBrk="1" latinLnBrk="0" hangingPunct="1">
        <a:defRPr sz="1300" kern="1200">
          <a:solidFill>
            <a:schemeClr val="tx1"/>
          </a:solidFill>
          <a:latin typeface="+mn-lt"/>
          <a:ea typeface="+mn-ea"/>
          <a:cs typeface="+mn-cs"/>
        </a:defRPr>
      </a:lvl1pPr>
      <a:lvl2pPr marL="312061" algn="l" defTabSz="624112" rtl="0" eaLnBrk="1" latinLnBrk="0" hangingPunct="1">
        <a:defRPr sz="1300" kern="1200">
          <a:solidFill>
            <a:schemeClr val="tx1"/>
          </a:solidFill>
          <a:latin typeface="+mn-lt"/>
          <a:ea typeface="+mn-ea"/>
          <a:cs typeface="+mn-cs"/>
        </a:defRPr>
      </a:lvl2pPr>
      <a:lvl3pPr marL="624112" algn="l" defTabSz="624112" rtl="0" eaLnBrk="1" latinLnBrk="0" hangingPunct="1">
        <a:defRPr sz="1300" kern="1200">
          <a:solidFill>
            <a:schemeClr val="tx1"/>
          </a:solidFill>
          <a:latin typeface="+mn-lt"/>
          <a:ea typeface="+mn-ea"/>
          <a:cs typeface="+mn-cs"/>
        </a:defRPr>
      </a:lvl3pPr>
      <a:lvl4pPr marL="936163" algn="l" defTabSz="624112" rtl="0" eaLnBrk="1" latinLnBrk="0" hangingPunct="1">
        <a:defRPr sz="1300" kern="1200">
          <a:solidFill>
            <a:schemeClr val="tx1"/>
          </a:solidFill>
          <a:latin typeface="+mn-lt"/>
          <a:ea typeface="+mn-ea"/>
          <a:cs typeface="+mn-cs"/>
        </a:defRPr>
      </a:lvl4pPr>
      <a:lvl5pPr marL="1248214" algn="l" defTabSz="624112" rtl="0" eaLnBrk="1" latinLnBrk="0" hangingPunct="1">
        <a:defRPr sz="1300" kern="1200">
          <a:solidFill>
            <a:schemeClr val="tx1"/>
          </a:solidFill>
          <a:latin typeface="+mn-lt"/>
          <a:ea typeface="+mn-ea"/>
          <a:cs typeface="+mn-cs"/>
        </a:defRPr>
      </a:lvl5pPr>
      <a:lvl6pPr marL="1560243" algn="l" defTabSz="624112" rtl="0" eaLnBrk="1" latinLnBrk="0" hangingPunct="1">
        <a:defRPr sz="1300" kern="1200">
          <a:solidFill>
            <a:schemeClr val="tx1"/>
          </a:solidFill>
          <a:latin typeface="+mn-lt"/>
          <a:ea typeface="+mn-ea"/>
          <a:cs typeface="+mn-cs"/>
        </a:defRPr>
      </a:lvl6pPr>
      <a:lvl7pPr marL="1872301" algn="l" defTabSz="624112" rtl="0" eaLnBrk="1" latinLnBrk="0" hangingPunct="1">
        <a:defRPr sz="1300" kern="1200">
          <a:solidFill>
            <a:schemeClr val="tx1"/>
          </a:solidFill>
          <a:latin typeface="+mn-lt"/>
          <a:ea typeface="+mn-ea"/>
          <a:cs typeface="+mn-cs"/>
        </a:defRPr>
      </a:lvl7pPr>
      <a:lvl8pPr marL="2184380" algn="l" defTabSz="624112" rtl="0" eaLnBrk="1" latinLnBrk="0" hangingPunct="1">
        <a:defRPr sz="1300" kern="1200">
          <a:solidFill>
            <a:schemeClr val="tx1"/>
          </a:solidFill>
          <a:latin typeface="+mn-lt"/>
          <a:ea typeface="+mn-ea"/>
          <a:cs typeface="+mn-cs"/>
        </a:defRPr>
      </a:lvl8pPr>
      <a:lvl9pPr marL="2496404" algn="l" defTabSz="624112"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59" y="256043"/>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smtClean="0">
                <a:sym typeface="Arial" pitchFamily="34" charset="0"/>
              </a:rPr>
              <a:t>Click to edit Master title style</a:t>
            </a:r>
          </a:p>
        </p:txBody>
      </p:sp>
      <p:sp>
        <p:nvSpPr>
          <p:cNvPr id="1027" name="Rectangle 2"/>
          <p:cNvSpPr>
            <a:spLocks noGrp="1" noChangeArrowheads="1"/>
          </p:cNvSpPr>
          <p:nvPr>
            <p:ph type="body" idx="1"/>
          </p:nvPr>
        </p:nvSpPr>
        <p:spPr bwMode="auto">
          <a:xfrm>
            <a:off x="417259"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5" y="6322397"/>
            <a:ext cx="9148463" cy="537839"/>
          </a:xfrm>
          <a:prstGeom prst="rect">
            <a:avLst/>
          </a:prstGeom>
          <a:noFill/>
          <a:ln w="12700">
            <a:noFill/>
            <a:miter lim="800000"/>
            <a:headEnd/>
            <a:tailEnd/>
          </a:ln>
        </p:spPr>
      </p:pic>
      <p:sp>
        <p:nvSpPr>
          <p:cNvPr id="5" name="Text Box 76"/>
          <p:cNvSpPr txBox="1">
            <a:spLocks noChangeArrowheads="1"/>
          </p:cNvSpPr>
          <p:nvPr/>
        </p:nvSpPr>
        <p:spPr bwMode="white">
          <a:xfrm>
            <a:off x="415030" y="6515904"/>
            <a:ext cx="2037206" cy="140597"/>
          </a:xfrm>
          <a:prstGeom prst="rect">
            <a:avLst/>
          </a:prstGeom>
          <a:noFill/>
          <a:ln w="9525">
            <a:noFill/>
            <a:miter lim="800000"/>
            <a:headEnd/>
            <a:tailEnd/>
          </a:ln>
          <a:effectLst/>
        </p:spPr>
        <p:txBody>
          <a:bodyPr lIns="0" tIns="0" rIns="0" bIns="0" anchor="ctr"/>
          <a:lstStyle/>
          <a:p>
            <a:pPr defTabSz="889396" eaLnBrk="0" fontAlgn="base" hangingPunct="0">
              <a:spcBef>
                <a:spcPct val="0"/>
              </a:spcBef>
              <a:spcAft>
                <a:spcPct val="0"/>
              </a:spcAft>
              <a:defRPr/>
            </a:pPr>
            <a:r>
              <a:rPr lang="en-US" sz="600" dirty="0">
                <a:solidFill>
                  <a:srgbClr val="969696"/>
                </a:solidFill>
                <a:ea typeface="ヒラギノ角ゴ Pro W3"/>
                <a:cs typeface="ヒラギノ角ゴ Pro W3"/>
              </a:rPr>
              <a:t>© </a:t>
            </a:r>
            <a:r>
              <a:rPr lang="en-US" sz="600" dirty="0" smtClean="0">
                <a:solidFill>
                  <a:srgbClr val="969696"/>
                </a:solidFill>
                <a:ea typeface="ヒラギノ角ゴ Pro W3"/>
                <a:cs typeface="ヒラギノ角ゴ Pro W3"/>
              </a:rPr>
              <a:t>2012 </a:t>
            </a:r>
            <a:r>
              <a:rPr lang="en-US" sz="600" dirty="0">
                <a:solidFill>
                  <a:srgbClr val="969696"/>
                </a:solidFill>
                <a:ea typeface="ヒラギノ角ゴ Pro W3"/>
                <a:cs typeface="ヒラギノ角ゴ Pro W3"/>
              </a:rPr>
              <a:t>Autodesk </a:t>
            </a:r>
          </a:p>
        </p:txBody>
      </p:sp>
    </p:spTree>
    <p:extLst>
      <p:ext uri="{BB962C8B-B14F-4D97-AF65-F5344CB8AC3E}">
        <p14:creationId xmlns:p14="http://schemas.microsoft.com/office/powerpoint/2010/main" val="1171507378"/>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sz="28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12875"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25757"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38618"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51505"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4401" indent="-194401" algn="l" rtl="0" eaLnBrk="1" fontAlgn="base" hangingPunct="1">
        <a:spcBef>
          <a:spcPts val="351"/>
        </a:spcBef>
        <a:spcAft>
          <a:spcPct val="0"/>
        </a:spcAft>
        <a:buClr>
          <a:srgbClr val="FFFFFF"/>
        </a:buClr>
        <a:buSzPct val="80000"/>
        <a:buFont typeface="Wingdings" pitchFamily="2" charset="2"/>
        <a:buChar char="§"/>
        <a:defRPr sz="2200">
          <a:solidFill>
            <a:srgbClr val="FFFFFF"/>
          </a:solidFill>
          <a:latin typeface="+mn-lt"/>
          <a:ea typeface="+mn-ea"/>
          <a:cs typeface="+mn-cs"/>
          <a:sym typeface="Arial" pitchFamily="34" charset="0"/>
        </a:defRPr>
      </a:lvl1pPr>
      <a:lvl2pPr marL="388751" indent="-194401" algn="l" rtl="0" eaLnBrk="1" fontAlgn="base" hangingPunct="1">
        <a:spcBef>
          <a:spcPts val="351"/>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2pPr>
      <a:lvl3pPr marL="622257" indent="-174819" algn="l" rtl="0" eaLnBrk="1" fontAlgn="base" hangingPunct="1">
        <a:spcBef>
          <a:spcPts val="281"/>
        </a:spcBef>
        <a:spcAft>
          <a:spcPct val="0"/>
        </a:spcAft>
        <a:buClr>
          <a:srgbClr val="FFFFFF"/>
        </a:buClr>
        <a:buSzPct val="80000"/>
        <a:buFont typeface="Wingdings" pitchFamily="2" charset="2"/>
        <a:buChar char="§"/>
        <a:defRPr sz="1700">
          <a:solidFill>
            <a:srgbClr val="FFFFFF"/>
          </a:solidFill>
          <a:latin typeface="+mn-lt"/>
          <a:ea typeface="+mn-ea"/>
          <a:cs typeface="+mn-cs"/>
          <a:sym typeface="Arial" pitchFamily="34" charset="0"/>
        </a:defRPr>
      </a:lvl3pPr>
      <a:lvl4pPr marL="973006" indent="-156351"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4pPr>
      <a:lvl5pPr marL="1284666" indent="-141189"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5pPr>
      <a:lvl6pPr marL="1598060" indent="-141248"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10922" indent="-141248"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23816" indent="-141248"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536691" indent="-141248"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25757" rtl="0" eaLnBrk="1" latinLnBrk="0" hangingPunct="1">
        <a:defRPr sz="1300" kern="1200">
          <a:solidFill>
            <a:schemeClr val="tx1"/>
          </a:solidFill>
          <a:latin typeface="+mn-lt"/>
          <a:ea typeface="+mn-ea"/>
          <a:cs typeface="+mn-cs"/>
        </a:defRPr>
      </a:lvl1pPr>
      <a:lvl2pPr marL="312875" algn="l" defTabSz="625757" rtl="0" eaLnBrk="1" latinLnBrk="0" hangingPunct="1">
        <a:defRPr sz="1300" kern="1200">
          <a:solidFill>
            <a:schemeClr val="tx1"/>
          </a:solidFill>
          <a:latin typeface="+mn-lt"/>
          <a:ea typeface="+mn-ea"/>
          <a:cs typeface="+mn-cs"/>
        </a:defRPr>
      </a:lvl2pPr>
      <a:lvl3pPr marL="625757" algn="l" defTabSz="625757" rtl="0" eaLnBrk="1" latinLnBrk="0" hangingPunct="1">
        <a:defRPr sz="1300" kern="1200">
          <a:solidFill>
            <a:schemeClr val="tx1"/>
          </a:solidFill>
          <a:latin typeface="+mn-lt"/>
          <a:ea typeface="+mn-ea"/>
          <a:cs typeface="+mn-cs"/>
        </a:defRPr>
      </a:lvl3pPr>
      <a:lvl4pPr marL="938618" algn="l" defTabSz="625757" rtl="0" eaLnBrk="1" latinLnBrk="0" hangingPunct="1">
        <a:defRPr sz="1300" kern="1200">
          <a:solidFill>
            <a:schemeClr val="tx1"/>
          </a:solidFill>
          <a:latin typeface="+mn-lt"/>
          <a:ea typeface="+mn-ea"/>
          <a:cs typeface="+mn-cs"/>
        </a:defRPr>
      </a:lvl4pPr>
      <a:lvl5pPr marL="1251505" algn="l" defTabSz="625757" rtl="0" eaLnBrk="1" latinLnBrk="0" hangingPunct="1">
        <a:defRPr sz="1300" kern="1200">
          <a:solidFill>
            <a:schemeClr val="tx1"/>
          </a:solidFill>
          <a:latin typeface="+mn-lt"/>
          <a:ea typeface="+mn-ea"/>
          <a:cs typeface="+mn-cs"/>
        </a:defRPr>
      </a:lvl5pPr>
      <a:lvl6pPr marL="1564362" algn="l" defTabSz="625757" rtl="0" eaLnBrk="1" latinLnBrk="0" hangingPunct="1">
        <a:defRPr sz="1300" kern="1200">
          <a:solidFill>
            <a:schemeClr val="tx1"/>
          </a:solidFill>
          <a:latin typeface="+mn-lt"/>
          <a:ea typeface="+mn-ea"/>
          <a:cs typeface="+mn-cs"/>
        </a:defRPr>
      </a:lvl6pPr>
      <a:lvl7pPr marL="1877246" algn="l" defTabSz="625757" rtl="0" eaLnBrk="1" latinLnBrk="0" hangingPunct="1">
        <a:defRPr sz="1300" kern="1200">
          <a:solidFill>
            <a:schemeClr val="tx1"/>
          </a:solidFill>
          <a:latin typeface="+mn-lt"/>
          <a:ea typeface="+mn-ea"/>
          <a:cs typeface="+mn-cs"/>
        </a:defRPr>
      </a:lvl7pPr>
      <a:lvl8pPr marL="2190160" algn="l" defTabSz="625757" rtl="0" eaLnBrk="1" latinLnBrk="0" hangingPunct="1">
        <a:defRPr sz="1300" kern="1200">
          <a:solidFill>
            <a:schemeClr val="tx1"/>
          </a:solidFill>
          <a:latin typeface="+mn-lt"/>
          <a:ea typeface="+mn-ea"/>
          <a:cs typeface="+mn-cs"/>
        </a:defRPr>
      </a:lvl8pPr>
      <a:lvl9pPr marL="2502998" algn="l" defTabSz="625757"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17259" y="256043"/>
            <a:ext cx="8266176" cy="996229"/>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dirty="0" smtClean="0">
                <a:sym typeface="Arial" pitchFamily="34" charset="0"/>
              </a:rPr>
              <a:t>Click to edit Master title style</a:t>
            </a:r>
          </a:p>
        </p:txBody>
      </p:sp>
      <p:sp>
        <p:nvSpPr>
          <p:cNvPr id="1027" name="Rectangle 2"/>
          <p:cNvSpPr>
            <a:spLocks noGrp="1" noChangeArrowheads="1"/>
          </p:cNvSpPr>
          <p:nvPr>
            <p:ph type="body" idx="1"/>
          </p:nvPr>
        </p:nvSpPr>
        <p:spPr bwMode="auto">
          <a:xfrm>
            <a:off x="417259" y="1508760"/>
            <a:ext cx="8266176" cy="470916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5" y="6322397"/>
            <a:ext cx="9148463" cy="537839"/>
          </a:xfrm>
          <a:prstGeom prst="rect">
            <a:avLst/>
          </a:prstGeom>
          <a:noFill/>
          <a:ln w="12700">
            <a:noFill/>
            <a:miter lim="800000"/>
            <a:headEnd/>
            <a:tailEnd/>
          </a:ln>
        </p:spPr>
      </p:pic>
      <p:sp>
        <p:nvSpPr>
          <p:cNvPr id="5" name="Text Box 76"/>
          <p:cNvSpPr txBox="1">
            <a:spLocks noChangeArrowheads="1"/>
          </p:cNvSpPr>
          <p:nvPr/>
        </p:nvSpPr>
        <p:spPr bwMode="white">
          <a:xfrm>
            <a:off x="415030" y="6515905"/>
            <a:ext cx="2037206" cy="140597"/>
          </a:xfrm>
          <a:prstGeom prst="rect">
            <a:avLst/>
          </a:prstGeom>
          <a:noFill/>
          <a:ln w="9525">
            <a:noFill/>
            <a:miter lim="800000"/>
            <a:headEnd/>
            <a:tailEnd/>
          </a:ln>
          <a:effectLst/>
        </p:spPr>
        <p:txBody>
          <a:bodyPr lIns="0" tIns="0" rIns="0" bIns="0" anchor="ctr"/>
          <a:lstStyle/>
          <a:p>
            <a:pPr defTabSz="889346" eaLnBrk="0" fontAlgn="base" hangingPunct="0">
              <a:spcBef>
                <a:spcPct val="0"/>
              </a:spcBef>
              <a:spcAft>
                <a:spcPct val="0"/>
              </a:spcAft>
              <a:defRPr/>
            </a:pPr>
            <a:r>
              <a:rPr lang="en-US" sz="600" dirty="0">
                <a:solidFill>
                  <a:srgbClr val="969696"/>
                </a:solidFill>
              </a:rPr>
              <a:t>© </a:t>
            </a:r>
            <a:r>
              <a:rPr lang="en-US" sz="600" dirty="0" smtClean="0">
                <a:solidFill>
                  <a:srgbClr val="969696"/>
                </a:solidFill>
              </a:rPr>
              <a:t>2012 </a:t>
            </a:r>
            <a:r>
              <a:rPr lang="en-US" sz="600" dirty="0">
                <a:solidFill>
                  <a:srgbClr val="969696"/>
                </a:solidFill>
              </a:rPr>
              <a:t>Autodesk </a:t>
            </a:r>
          </a:p>
        </p:txBody>
      </p:sp>
    </p:spTree>
    <p:extLst>
      <p:ext uri="{BB962C8B-B14F-4D97-AF65-F5344CB8AC3E}">
        <p14:creationId xmlns:p14="http://schemas.microsoft.com/office/powerpoint/2010/main" val="2506163875"/>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sz="28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pitchFamily="34" charset="0"/>
        </a:defRPr>
      </a:lvl5pPr>
      <a:lvl6pPr marL="312858"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6pPr>
      <a:lvl7pPr marL="625722"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7pPr>
      <a:lvl8pPr marL="938566"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8pPr>
      <a:lvl9pPr marL="1251434" algn="l" rtl="0" eaLnBrk="1" fontAlgn="base" hangingPunct="1">
        <a:spcBef>
          <a:spcPct val="0"/>
        </a:spcBef>
        <a:spcAft>
          <a:spcPct val="0"/>
        </a:spcAft>
        <a:defRPr sz="2800" b="1">
          <a:solidFill>
            <a:srgbClr val="FFFFFF"/>
          </a:solidFill>
          <a:latin typeface="Arial" charset="0"/>
          <a:ea typeface="ヒラギノ角ゴ Pro W6" charset="0"/>
          <a:cs typeface="ヒラギノ角ゴ Pro W6" charset="0"/>
          <a:sym typeface="Arial" charset="0"/>
        </a:defRPr>
      </a:lvl9pPr>
    </p:titleStyle>
    <p:bodyStyle>
      <a:lvl1pPr marL="194390" indent="-194390" algn="l" rtl="0" eaLnBrk="1" fontAlgn="base" hangingPunct="1">
        <a:spcBef>
          <a:spcPts val="351"/>
        </a:spcBef>
        <a:spcAft>
          <a:spcPct val="0"/>
        </a:spcAft>
        <a:buClr>
          <a:srgbClr val="FFFFFF"/>
        </a:buClr>
        <a:buSzPct val="80000"/>
        <a:buFont typeface="Wingdings" pitchFamily="2" charset="2"/>
        <a:buChar char="§"/>
        <a:defRPr sz="2200">
          <a:solidFill>
            <a:srgbClr val="FFFFFF"/>
          </a:solidFill>
          <a:latin typeface="+mn-lt"/>
          <a:ea typeface="+mn-ea"/>
          <a:cs typeface="+mn-cs"/>
          <a:sym typeface="Arial" pitchFamily="34" charset="0"/>
        </a:defRPr>
      </a:lvl1pPr>
      <a:lvl2pPr marL="388729" indent="-194390" algn="l" rtl="0" eaLnBrk="1" fontAlgn="base" hangingPunct="1">
        <a:spcBef>
          <a:spcPts val="351"/>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2pPr>
      <a:lvl3pPr marL="622222" indent="-174809" algn="l" rtl="0" eaLnBrk="1" fontAlgn="base" hangingPunct="1">
        <a:spcBef>
          <a:spcPts val="281"/>
        </a:spcBef>
        <a:spcAft>
          <a:spcPct val="0"/>
        </a:spcAft>
        <a:buClr>
          <a:srgbClr val="FFFFFF"/>
        </a:buClr>
        <a:buSzPct val="80000"/>
        <a:buFont typeface="Wingdings" pitchFamily="2" charset="2"/>
        <a:buChar char="§"/>
        <a:defRPr sz="1700">
          <a:solidFill>
            <a:srgbClr val="FFFFFF"/>
          </a:solidFill>
          <a:latin typeface="+mn-lt"/>
          <a:ea typeface="+mn-ea"/>
          <a:cs typeface="+mn-cs"/>
          <a:sym typeface="Arial" pitchFamily="34" charset="0"/>
        </a:defRPr>
      </a:lvl3pPr>
      <a:lvl4pPr marL="972951" indent="-156342"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4pPr>
      <a:lvl5pPr marL="1284594" indent="-141181" algn="l" rtl="0" eaLnBrk="1" fontAlgn="base" hangingPunct="1">
        <a:spcBef>
          <a:spcPts val="211"/>
        </a:spcBef>
        <a:spcAft>
          <a:spcPct val="0"/>
        </a:spcAft>
        <a:buClr>
          <a:srgbClr val="FFFFFF"/>
        </a:buClr>
        <a:buSzPct val="80000"/>
        <a:buFont typeface="Wingdings" pitchFamily="2" charset="2"/>
        <a:buChar char="§"/>
        <a:defRPr sz="1400">
          <a:solidFill>
            <a:srgbClr val="FFFFFF"/>
          </a:solidFill>
          <a:latin typeface="+mn-lt"/>
          <a:ea typeface="+mn-ea"/>
          <a:cs typeface="+mn-cs"/>
          <a:sym typeface="Arial" pitchFamily="34" charset="0"/>
        </a:defRPr>
      </a:lvl5pPr>
      <a:lvl6pPr marL="1597970" indent="-141240"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6pPr>
      <a:lvl7pPr marL="1910815" indent="-141240"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7pPr>
      <a:lvl8pPr marL="2223691" indent="-141240"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8pPr>
      <a:lvl9pPr marL="2536549" indent="-141240" algn="l" rtl="0" eaLnBrk="1" fontAlgn="base" hangingPunct="1">
        <a:spcBef>
          <a:spcPts val="211"/>
        </a:spcBef>
        <a:spcAft>
          <a:spcPct val="0"/>
        </a:spcAft>
        <a:buClr>
          <a:srgbClr val="FFFFFF"/>
        </a:buClr>
        <a:buSzPct val="80000"/>
        <a:buFont typeface="Lucida Grande" charset="0"/>
        <a:buChar char="§"/>
        <a:defRPr sz="1400">
          <a:solidFill>
            <a:srgbClr val="FFFFFF"/>
          </a:solidFill>
          <a:latin typeface="+mn-lt"/>
          <a:ea typeface="+mn-ea"/>
          <a:cs typeface="+mn-cs"/>
          <a:sym typeface="Arial" charset="0"/>
        </a:defRPr>
      </a:lvl9pPr>
    </p:bodyStyle>
    <p:otherStyle>
      <a:defPPr>
        <a:defRPr lang="en-US"/>
      </a:defPPr>
      <a:lvl1pPr marL="0" algn="l" defTabSz="625722" rtl="0" eaLnBrk="1" latinLnBrk="0" hangingPunct="1">
        <a:defRPr sz="1300" kern="1200">
          <a:solidFill>
            <a:schemeClr val="tx1"/>
          </a:solidFill>
          <a:latin typeface="+mn-lt"/>
          <a:ea typeface="+mn-ea"/>
          <a:cs typeface="+mn-cs"/>
        </a:defRPr>
      </a:lvl1pPr>
      <a:lvl2pPr marL="312858" algn="l" defTabSz="625722" rtl="0" eaLnBrk="1" latinLnBrk="0" hangingPunct="1">
        <a:defRPr sz="1300" kern="1200">
          <a:solidFill>
            <a:schemeClr val="tx1"/>
          </a:solidFill>
          <a:latin typeface="+mn-lt"/>
          <a:ea typeface="+mn-ea"/>
          <a:cs typeface="+mn-cs"/>
        </a:defRPr>
      </a:lvl2pPr>
      <a:lvl3pPr marL="625722" algn="l" defTabSz="625722" rtl="0" eaLnBrk="1" latinLnBrk="0" hangingPunct="1">
        <a:defRPr sz="1300" kern="1200">
          <a:solidFill>
            <a:schemeClr val="tx1"/>
          </a:solidFill>
          <a:latin typeface="+mn-lt"/>
          <a:ea typeface="+mn-ea"/>
          <a:cs typeface="+mn-cs"/>
        </a:defRPr>
      </a:lvl3pPr>
      <a:lvl4pPr marL="938566" algn="l" defTabSz="625722" rtl="0" eaLnBrk="1" latinLnBrk="0" hangingPunct="1">
        <a:defRPr sz="1300" kern="1200">
          <a:solidFill>
            <a:schemeClr val="tx1"/>
          </a:solidFill>
          <a:latin typeface="+mn-lt"/>
          <a:ea typeface="+mn-ea"/>
          <a:cs typeface="+mn-cs"/>
        </a:defRPr>
      </a:lvl4pPr>
      <a:lvl5pPr marL="1251434" algn="l" defTabSz="625722" rtl="0" eaLnBrk="1" latinLnBrk="0" hangingPunct="1">
        <a:defRPr sz="1300" kern="1200">
          <a:solidFill>
            <a:schemeClr val="tx1"/>
          </a:solidFill>
          <a:latin typeface="+mn-lt"/>
          <a:ea typeface="+mn-ea"/>
          <a:cs typeface="+mn-cs"/>
        </a:defRPr>
      </a:lvl5pPr>
      <a:lvl6pPr marL="1564274" algn="l" defTabSz="625722" rtl="0" eaLnBrk="1" latinLnBrk="0" hangingPunct="1">
        <a:defRPr sz="1300" kern="1200">
          <a:solidFill>
            <a:schemeClr val="tx1"/>
          </a:solidFill>
          <a:latin typeface="+mn-lt"/>
          <a:ea typeface="+mn-ea"/>
          <a:cs typeface="+mn-cs"/>
        </a:defRPr>
      </a:lvl6pPr>
      <a:lvl7pPr marL="1877141" algn="l" defTabSz="625722" rtl="0" eaLnBrk="1" latinLnBrk="0" hangingPunct="1">
        <a:defRPr sz="1300" kern="1200">
          <a:solidFill>
            <a:schemeClr val="tx1"/>
          </a:solidFill>
          <a:latin typeface="+mn-lt"/>
          <a:ea typeface="+mn-ea"/>
          <a:cs typeface="+mn-cs"/>
        </a:defRPr>
      </a:lvl7pPr>
      <a:lvl8pPr marL="2190037" algn="l" defTabSz="625722" rtl="0" eaLnBrk="1" latinLnBrk="0" hangingPunct="1">
        <a:defRPr sz="1300" kern="1200">
          <a:solidFill>
            <a:schemeClr val="tx1"/>
          </a:solidFill>
          <a:latin typeface="+mn-lt"/>
          <a:ea typeface="+mn-ea"/>
          <a:cs typeface="+mn-cs"/>
        </a:defRPr>
      </a:lvl8pPr>
      <a:lvl9pPr marL="2502858" algn="l" defTabSz="625722"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hyperlink" Target="https://autodesk360.geckoboard.com/dashboards/23708A59DAE03700" TargetMode="Externa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8.pn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1" y="2305051"/>
            <a:ext cx="7119781" cy="653460"/>
          </a:xfrm>
        </p:spPr>
        <p:txBody>
          <a:bodyPr/>
          <a:lstStyle/>
          <a:p>
            <a:pPr>
              <a:lnSpc>
                <a:spcPct val="80000"/>
              </a:lnSpc>
            </a:pPr>
            <a:r>
              <a:rPr lang="en-US" sz="4000" dirty="0" smtClean="0"/>
              <a:t>The Road Ahead</a:t>
            </a:r>
          </a:p>
          <a:p>
            <a:pPr>
              <a:lnSpc>
                <a:spcPct val="80000"/>
              </a:lnSpc>
            </a:pPr>
            <a:r>
              <a:rPr lang="en-US" sz="2400" i="1" dirty="0" smtClean="0"/>
              <a:t>Prepare Yourself and Your Company</a:t>
            </a:r>
            <a:endParaRPr lang="en-US" sz="1600" i="1" dirty="0"/>
          </a:p>
        </p:txBody>
      </p:sp>
      <p:sp>
        <p:nvSpPr>
          <p:cNvPr id="4" name="Text Placeholder 3"/>
          <p:cNvSpPr>
            <a:spLocks noGrp="1"/>
          </p:cNvSpPr>
          <p:nvPr>
            <p:ph type="body" sz="quarter" idx="4294967295"/>
          </p:nvPr>
        </p:nvSpPr>
        <p:spPr>
          <a:xfrm>
            <a:off x="808893" y="3108796"/>
            <a:ext cx="7800974" cy="1164266"/>
          </a:xfrm>
          <a:prstGeom prst="rect">
            <a:avLst/>
          </a:prstGeom>
        </p:spPr>
        <p:txBody>
          <a:bodyPr/>
          <a:lstStyle/>
          <a:p>
            <a:pPr marL="0" indent="0">
              <a:buNone/>
            </a:pPr>
            <a:r>
              <a:rPr lang="en-US" sz="2400" dirty="0" smtClean="0">
                <a:solidFill>
                  <a:srgbClr val="00B0F0"/>
                </a:solidFill>
              </a:rPr>
              <a:t>Jim Quanci</a:t>
            </a:r>
          </a:p>
          <a:p>
            <a:pPr marL="0" indent="0">
              <a:buNone/>
            </a:pPr>
            <a:r>
              <a:rPr lang="en-US" sz="2400" dirty="0" smtClean="0">
                <a:solidFill>
                  <a:srgbClr val="00B0F0"/>
                </a:solidFill>
              </a:rPr>
              <a:t>Senior Director</a:t>
            </a:r>
          </a:p>
          <a:p>
            <a:pPr marL="0" indent="0">
              <a:buNone/>
            </a:pPr>
            <a:r>
              <a:rPr lang="en-US" sz="2400" dirty="0" smtClean="0">
                <a:solidFill>
                  <a:srgbClr val="00B0F0"/>
                </a:solidFill>
              </a:rPr>
              <a:t>Autodesk Developer Network</a:t>
            </a:r>
          </a:p>
        </p:txBody>
      </p:sp>
    </p:spTree>
    <p:extLst>
      <p:ext uri="{BB962C8B-B14F-4D97-AF65-F5344CB8AC3E}">
        <p14:creationId xmlns:p14="http://schemas.microsoft.com/office/powerpoint/2010/main" val="168452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274638"/>
            <a:ext cx="8229600" cy="1143000"/>
          </a:xfrm>
          <a:prstGeom prst="rect">
            <a:avLst/>
          </a:prstGeom>
        </p:spPr>
        <p:txBody>
          <a:bodyPr/>
          <a:lstStyle/>
          <a:p>
            <a:r>
              <a:rPr lang="en-US" sz="3200" dirty="0" smtClean="0">
                <a:solidFill>
                  <a:schemeClr val="accent4"/>
                </a:solidFill>
              </a:rPr>
              <a:t>Exchange Apps Downloads</a:t>
            </a:r>
            <a:endParaRPr lang="en-US" sz="3200" dirty="0">
              <a:solidFill>
                <a:schemeClr val="accent4"/>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4100184193"/>
              </p:ext>
            </p:extLst>
          </p:nvPr>
        </p:nvGraphicFramePr>
        <p:xfrm>
          <a:off x="295332" y="1064086"/>
          <a:ext cx="8229689" cy="5591908"/>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2"/>
          <p:cNvSpPr/>
          <p:nvPr/>
        </p:nvSpPr>
        <p:spPr>
          <a:xfrm>
            <a:off x="1933073" y="1219201"/>
            <a:ext cx="5301916" cy="3043556"/>
          </a:xfrm>
          <a:custGeom>
            <a:avLst/>
            <a:gdLst>
              <a:gd name="connsiteX0" fmla="*/ 0 w 7429500"/>
              <a:gd name="connsiteY0" fmla="*/ 3786188 h 3786188"/>
              <a:gd name="connsiteX1" fmla="*/ 2471738 w 7429500"/>
              <a:gd name="connsiteY1" fmla="*/ 3043238 h 3786188"/>
              <a:gd name="connsiteX2" fmla="*/ 4171950 w 7429500"/>
              <a:gd name="connsiteY2" fmla="*/ 2214563 h 3786188"/>
              <a:gd name="connsiteX3" fmla="*/ 7429500 w 7429500"/>
              <a:gd name="connsiteY3" fmla="*/ 0 h 3786188"/>
            </a:gdLst>
            <a:ahLst/>
            <a:cxnLst>
              <a:cxn ang="0">
                <a:pos x="connsiteX0" y="connsiteY0"/>
              </a:cxn>
              <a:cxn ang="0">
                <a:pos x="connsiteX1" y="connsiteY1"/>
              </a:cxn>
              <a:cxn ang="0">
                <a:pos x="connsiteX2" y="connsiteY2"/>
              </a:cxn>
              <a:cxn ang="0">
                <a:pos x="connsiteX3" y="connsiteY3"/>
              </a:cxn>
            </a:cxnLst>
            <a:rect l="l" t="t" r="r" b="b"/>
            <a:pathLst>
              <a:path w="7429500" h="3786188">
                <a:moveTo>
                  <a:pt x="0" y="3786188"/>
                </a:moveTo>
                <a:cubicBezTo>
                  <a:pt x="888206" y="3545681"/>
                  <a:pt x="1776413" y="3305175"/>
                  <a:pt x="2471738" y="3043238"/>
                </a:cubicBezTo>
                <a:cubicBezTo>
                  <a:pt x="3167063" y="2781301"/>
                  <a:pt x="3345656" y="2721769"/>
                  <a:pt x="4171950" y="2214563"/>
                </a:cubicBezTo>
                <a:cubicBezTo>
                  <a:pt x="4998244" y="1707357"/>
                  <a:pt x="6641306" y="638175"/>
                  <a:pt x="7429500" y="0"/>
                </a:cubicBezTo>
              </a:path>
            </a:pathLst>
          </a:custGeom>
          <a:noFill/>
          <a:ln w="76200">
            <a:solidFill>
              <a:srgbClr val="00FF00"/>
            </a:solidFill>
          </a:ln>
        </p:spPr>
        <p:style>
          <a:lnRef idx="1">
            <a:schemeClr val="accent1"/>
          </a:lnRef>
          <a:fillRef idx="3">
            <a:schemeClr val="accent1"/>
          </a:fillRef>
          <a:effectRef idx="2">
            <a:schemeClr val="accent1"/>
          </a:effectRef>
          <a:fontRef idx="minor">
            <a:schemeClr val="lt1"/>
          </a:fontRef>
        </p:style>
        <p:txBody>
          <a:bodyPr lIns="57598" tIns="28799" rIns="57598" bIns="28799" rtlCol="0" anchor="ctr"/>
          <a:lstStyle/>
          <a:p>
            <a:pPr algn="ctr"/>
            <a:endParaRPr lang="en-US"/>
          </a:p>
        </p:txBody>
      </p:sp>
      <p:pic>
        <p:nvPicPr>
          <p:cNvPr id="15362" name="Picture 2" descr="http://www.clker.com/cliparts/I/J/O/f/b/F/green-gecko-md.png">
            <a:hlinkClick r:id="rId4"/>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16200000">
            <a:off x="7608427" y="2606065"/>
            <a:ext cx="1462527" cy="104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274638"/>
            <a:ext cx="8229600" cy="1143000"/>
          </a:xfrm>
          <a:prstGeom prst="rect">
            <a:avLst/>
          </a:prstGeom>
        </p:spPr>
        <p:txBody>
          <a:bodyPr/>
          <a:lstStyle/>
          <a:p>
            <a:r>
              <a:rPr lang="en-US" sz="3200" dirty="0" smtClean="0">
                <a:solidFill>
                  <a:schemeClr val="accent4"/>
                </a:solidFill>
              </a:rPr>
              <a:t>Exchange Apps </a:t>
            </a:r>
            <a:r>
              <a:rPr lang="en-US" dirty="0" smtClean="0">
                <a:solidFill>
                  <a:schemeClr val="accent4"/>
                </a:solidFill>
              </a:rPr>
              <a:t>Unit Sales</a:t>
            </a:r>
            <a:endParaRPr lang="en-US" sz="3200" dirty="0">
              <a:solidFill>
                <a:schemeClr val="accent4"/>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3082436124"/>
              </p:ext>
            </p:extLst>
          </p:nvPr>
        </p:nvGraphicFramePr>
        <p:xfrm>
          <a:off x="498021" y="906792"/>
          <a:ext cx="8229689" cy="5591908"/>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2"/>
          <p:cNvSpPr/>
          <p:nvPr/>
        </p:nvSpPr>
        <p:spPr>
          <a:xfrm rot="855213">
            <a:off x="2259029" y="878810"/>
            <a:ext cx="4572309" cy="4864432"/>
          </a:xfrm>
          <a:custGeom>
            <a:avLst/>
            <a:gdLst>
              <a:gd name="connsiteX0" fmla="*/ 0 w 6086475"/>
              <a:gd name="connsiteY0" fmla="*/ 4686300 h 4686300"/>
              <a:gd name="connsiteX1" fmla="*/ 2228850 w 6086475"/>
              <a:gd name="connsiteY1" fmla="*/ 3857625 h 4686300"/>
              <a:gd name="connsiteX2" fmla="*/ 4314825 w 6086475"/>
              <a:gd name="connsiteY2" fmla="*/ 1971675 h 4686300"/>
              <a:gd name="connsiteX3" fmla="*/ 6086475 w 6086475"/>
              <a:gd name="connsiteY3" fmla="*/ 0 h 4686300"/>
            </a:gdLst>
            <a:ahLst/>
            <a:cxnLst>
              <a:cxn ang="0">
                <a:pos x="connsiteX0" y="connsiteY0"/>
              </a:cxn>
              <a:cxn ang="0">
                <a:pos x="connsiteX1" y="connsiteY1"/>
              </a:cxn>
              <a:cxn ang="0">
                <a:pos x="connsiteX2" y="connsiteY2"/>
              </a:cxn>
              <a:cxn ang="0">
                <a:pos x="connsiteX3" y="connsiteY3"/>
              </a:cxn>
            </a:cxnLst>
            <a:rect l="l" t="t" r="r" b="b"/>
            <a:pathLst>
              <a:path w="6086475" h="4686300">
                <a:moveTo>
                  <a:pt x="0" y="4686300"/>
                </a:moveTo>
                <a:cubicBezTo>
                  <a:pt x="754856" y="4498181"/>
                  <a:pt x="1509713" y="4310062"/>
                  <a:pt x="2228850" y="3857625"/>
                </a:cubicBezTo>
                <a:cubicBezTo>
                  <a:pt x="2947988" y="3405187"/>
                  <a:pt x="3671888" y="2614612"/>
                  <a:pt x="4314825" y="1971675"/>
                </a:cubicBezTo>
                <a:cubicBezTo>
                  <a:pt x="4957762" y="1328738"/>
                  <a:pt x="5607844" y="569118"/>
                  <a:pt x="6086475" y="0"/>
                </a:cubicBezTo>
              </a:path>
            </a:pathLst>
          </a:custGeom>
          <a:noFill/>
          <a:ln w="76200">
            <a:solidFill>
              <a:srgbClr val="00FF00"/>
            </a:solidFill>
          </a:ln>
        </p:spPr>
        <p:style>
          <a:lnRef idx="1">
            <a:schemeClr val="accent1"/>
          </a:lnRef>
          <a:fillRef idx="3">
            <a:schemeClr val="accent1"/>
          </a:fillRef>
          <a:effectRef idx="2">
            <a:schemeClr val="accent1"/>
          </a:effectRef>
          <a:fontRef idx="minor">
            <a:schemeClr val="lt1"/>
          </a:fontRef>
        </p:style>
        <p:txBody>
          <a:bodyPr lIns="57598" tIns="28799" rIns="57598" bIns="28799" rtlCol="0" anchor="ctr"/>
          <a:lstStyle/>
          <a:p>
            <a:pPr algn="ctr"/>
            <a:endParaRPr lang="en-US"/>
          </a:p>
        </p:txBody>
      </p:sp>
    </p:spTree>
    <p:extLst>
      <p:ext uri="{BB962C8B-B14F-4D97-AF65-F5344CB8AC3E}">
        <p14:creationId xmlns:p14="http://schemas.microsoft.com/office/powerpoint/2010/main" val="354013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digitaltrends.com/wp-content/uploads/2010/10/windows-8.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5575" y="4861300"/>
            <a:ext cx="2911010" cy="14438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vdmi.nl/sites/vdmisite.s1.aegirhost.nl/files/ios-logo.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34073" y="220237"/>
            <a:ext cx="2226005" cy="14635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3.googleusercontent.com/-tUnSh4hL1b0/AAAAAAAAAAI/AAAAAAAAjNI/QVV1JIzbIAo/photo.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36740" y="952036"/>
            <a:ext cx="1650923" cy="16509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ienceblogs.com/gregladen/files/2013/02/Linux.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299897" y="2901654"/>
            <a:ext cx="2085820" cy="12434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rot="19534242">
            <a:off x="1831094" y="3388724"/>
            <a:ext cx="5107064" cy="658547"/>
            <a:chOff x="1525785" y="2993826"/>
            <a:chExt cx="6092428" cy="870346"/>
          </a:xfrm>
          <a:solidFill>
            <a:srgbClr val="00FF00"/>
          </a:solidFill>
        </p:grpSpPr>
        <p:sp>
          <p:nvSpPr>
            <p:cNvPr id="9" name="Freeform 8"/>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0" name="Freeform 9"/>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1" name="Freeform 10"/>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socpp.org/images/uploads/logo-sun.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4785" y="5296829"/>
            <a:ext cx="1877652" cy="100663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tutorialspoint.com/images/csharp-mini-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7202" y="3847750"/>
            <a:ext cx="1355075" cy="96791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devget.net/wp-content/uploads/2014/05/html-css-js.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83645" y="131452"/>
            <a:ext cx="3444430" cy="202073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www.bathroomsfirst.ca/blog/wp-content/uploads/2013/01/picto-rest-whirlpool-system-grey.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38818" y="1141818"/>
            <a:ext cx="1484196" cy="1447996"/>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json_logo-555px"/>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642134" y="2778728"/>
            <a:ext cx="2180541" cy="103939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www.unixstickers.com/image/cache/data/stickers/python/python_sh-600x600.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615594" y="2102333"/>
            <a:ext cx="1745417" cy="174541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rot="19534242">
            <a:off x="1831094" y="3377573"/>
            <a:ext cx="5107064" cy="658547"/>
            <a:chOff x="1525785" y="2993826"/>
            <a:chExt cx="6092428" cy="870346"/>
          </a:xfrm>
          <a:solidFill>
            <a:srgbClr val="00FF00"/>
          </a:solidFill>
        </p:grpSpPr>
        <p:sp>
          <p:nvSpPr>
            <p:cNvPr id="11" name="Freeform 10"/>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2" name="Freeform 11"/>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3" name="Freeform 12"/>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155744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jelastic.com/wp-content/uploads/2013/04/netbeans-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275" y="832546"/>
            <a:ext cx="285750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for package eclipse-java-juno"/>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28336" y="136751"/>
            <a:ext cx="2065045" cy="2065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unit.files.wordpress.com/2011/10/objective-c-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266" y="2499305"/>
            <a:ext cx="202882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imgur.com/YqTqq.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35848" y="4955361"/>
            <a:ext cx="4572000" cy="12804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rot="19534242">
            <a:off x="1831094" y="3377573"/>
            <a:ext cx="5107064" cy="658547"/>
            <a:chOff x="1525785" y="2993826"/>
            <a:chExt cx="6092428" cy="870346"/>
          </a:xfrm>
          <a:solidFill>
            <a:srgbClr val="00FF00"/>
          </a:solidFill>
        </p:grpSpPr>
        <p:sp>
          <p:nvSpPr>
            <p:cNvPr id="9" name="Freeform 8"/>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0" name="Freeform 9"/>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1" name="Freeform 10"/>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media.creativebloq.futurecdn.net/sites/creativebloq.com/files/images/2013/06/16-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t="28878" b="29756"/>
          <a:stretch/>
        </p:blipFill>
        <p:spPr bwMode="auto">
          <a:xfrm>
            <a:off x="5151864" y="546411"/>
            <a:ext cx="3810000" cy="11820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ecx.images-amazon.com/images/I/41NGJMEVVRL._SL500_AA300_.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5575" y="3915496"/>
            <a:ext cx="1909646" cy="190964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communities.netapp.com/servlet/JiveServlet/showImage/23694/Perforce+RGB+COL+MASTER+LOGO.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63156" y="5422179"/>
            <a:ext cx="2888708" cy="110959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rot="19534242">
            <a:off x="1831094" y="3377573"/>
            <a:ext cx="5107064" cy="658547"/>
            <a:chOff x="1525785" y="2993826"/>
            <a:chExt cx="6092428" cy="870346"/>
          </a:xfrm>
          <a:solidFill>
            <a:srgbClr val="00FF00"/>
          </a:solidFill>
        </p:grpSpPr>
        <p:sp>
          <p:nvSpPr>
            <p:cNvPr id="8" name="Freeform 7"/>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9" name="Freeform 8"/>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0" name="Freeform 9"/>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136419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Googl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51104" y="1357991"/>
            <a:ext cx="1935461" cy="6835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img2.turbomilk.com/portfolio/identity/msdn-tv/msdn-logo.pn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7903" t="9366" r="19364" b="9268"/>
          <a:stretch/>
        </p:blipFill>
        <p:spPr bwMode="auto">
          <a:xfrm>
            <a:off x="144966" y="4726477"/>
            <a:ext cx="2098928" cy="102729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blog.3dgears.com/media/users/vladd/ADN.pn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11674" b="28015"/>
          <a:stretch/>
        </p:blipFill>
        <p:spPr bwMode="auto">
          <a:xfrm>
            <a:off x="502626" y="5882615"/>
            <a:ext cx="3700984" cy="56390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fishbowlsolutions.com/fishbowl/groups/public/documents/web_content/fs-mkt_opn_image.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827649" y="4817279"/>
            <a:ext cx="1858916" cy="8668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blog.monitor.us/wp-content/uploads/2012/05/typepad_logo_on_white2.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264127" y="2456361"/>
            <a:ext cx="2754818" cy="68870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s://www.facebook.com/images/fb_icon_325x325.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645439" y="2226954"/>
            <a:ext cx="1103547" cy="1103547"/>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svcwireless.org/svcw/images/ac2011/weibologo_icon_text.jpg"/>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t="21246" b="12016"/>
          <a:stretch/>
        </p:blipFill>
        <p:spPr bwMode="auto">
          <a:xfrm>
            <a:off x="5937666" y="38345"/>
            <a:ext cx="2654269" cy="1061431"/>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http://www.technobuffalo.com/wp-content/uploads/2012/06/Baidu-Image-640x426.jpg"/>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b="29921"/>
          <a:stretch/>
        </p:blipFill>
        <p:spPr bwMode="auto">
          <a:xfrm>
            <a:off x="6620024" y="1334453"/>
            <a:ext cx="2276257" cy="106179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http://blog.tickyes.com/wp-content/uploads/2014/02/qzone_logo.pn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4987024" y="1357991"/>
            <a:ext cx="1444760" cy="144476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http://morpheus-ms.sourceforge.net/sourceforge.pn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3497170" y="5239"/>
            <a:ext cx="1695527" cy="1271646"/>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http://cdn.sstatic.net/stackexchange/img/logos/so/so-logo.pn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800234" y="3134494"/>
            <a:ext cx="4209716" cy="125449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rot="19534242">
            <a:off x="1831094" y="3377573"/>
            <a:ext cx="5107064" cy="658547"/>
            <a:chOff x="1525785" y="2993826"/>
            <a:chExt cx="6092428" cy="870346"/>
          </a:xfrm>
          <a:solidFill>
            <a:srgbClr val="00FF00"/>
          </a:solidFill>
        </p:grpSpPr>
        <p:sp>
          <p:nvSpPr>
            <p:cNvPr id="16" name="Freeform 15"/>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7" name="Freeform 16"/>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8" name="Freeform 17"/>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202269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SQL Server 2008 Training New Jersey NJ"/>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0043" y="3317564"/>
            <a:ext cx="1741988" cy="1430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acklog.in/wp-content/uploads/2013/03/oracle_database_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4612" y="5106114"/>
            <a:ext cx="2104394" cy="11854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hotos4.meetupstatic.com/photos/event/9/2/4/d/global_1563745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482" y="618855"/>
            <a:ext cx="16573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ddf912383141a8d7bbe4-e053e711fc85de3290f121ef0f0e3a1f.r87.cf1.rackcdn.com/mongoDB-logo.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685721" y="2593512"/>
            <a:ext cx="3340001" cy="11133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4.bp.blogspot.com/-Y27tjnq3BLw/TxPvSHvtMPI/AAAAAAAAEkM/timXKQrA-ks/s200/couch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221" y="449496"/>
            <a:ext cx="190500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rot="19534242">
            <a:off x="1831094" y="3377573"/>
            <a:ext cx="5107064" cy="658547"/>
            <a:chOff x="1525785" y="2993826"/>
            <a:chExt cx="6092428" cy="870346"/>
          </a:xfrm>
          <a:solidFill>
            <a:srgbClr val="00FF00"/>
          </a:solidFill>
        </p:grpSpPr>
        <p:sp>
          <p:nvSpPr>
            <p:cNvPr id="10" name="Freeform 9"/>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1" name="Freeform 10"/>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2" name="Freeform 11"/>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ookmoving.com/book/covers/jeff-prosise-programming-windows-mfc-.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190" y="3391879"/>
            <a:ext cx="1544948" cy="19895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deccansoft.com/Documents/CourseImages/f371d679-310a-40e4-9aeb-77f79c28d301_WP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579" y="4386675"/>
            <a:ext cx="2057400" cy="20574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dochub.io/images/jquery_logo.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642517" y="114378"/>
            <a:ext cx="3251032" cy="7995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it-ebooks.info/images/ebooks/6/learn_cocoa_touch_for_ios.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7999" y="1191885"/>
            <a:ext cx="1475137" cy="180704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rot="19534242">
            <a:off x="1831094" y="3377573"/>
            <a:ext cx="5107064" cy="658547"/>
            <a:chOff x="1525785" y="2993826"/>
            <a:chExt cx="6092428" cy="870346"/>
          </a:xfrm>
          <a:solidFill>
            <a:srgbClr val="00FF00"/>
          </a:solidFill>
        </p:grpSpPr>
        <p:sp>
          <p:nvSpPr>
            <p:cNvPr id="9" name="Freeform 8"/>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0" name="Freeform 9"/>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1" name="Freeform 10"/>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pic>
        <p:nvPicPr>
          <p:cNvPr id="4106" name="Picture 10" descr="http://www.webdesignermag.co.uk/wp-content/uploads/2013/01/HTML5logo.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16063" y="929914"/>
            <a:ext cx="2022558" cy="120089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encrypted-tbn0.gstatic.com/images?q=tbn:ANd9GcTglDgDG1n50ol2u6i0d02DIG3W9lCb1k3nrtRYOvchLX-x7iq8"/>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57102" y="3238100"/>
            <a:ext cx="1601794" cy="159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614" y="706839"/>
            <a:ext cx="4958386" cy="128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dbi-services.com/images/stories/blog/msc/grid_infra_12c/Step0.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5936" y="4353699"/>
            <a:ext cx="3151084" cy="19578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rot="19534242">
            <a:off x="1831094" y="3377573"/>
            <a:ext cx="5107064" cy="658547"/>
            <a:chOff x="1525785" y="2993826"/>
            <a:chExt cx="6092428" cy="870346"/>
          </a:xfrm>
          <a:solidFill>
            <a:srgbClr val="00FF00"/>
          </a:solidFill>
        </p:grpSpPr>
        <p:sp>
          <p:nvSpPr>
            <p:cNvPr id="7" name="Freeform 6"/>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8" name="Freeform 7"/>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9" name="Freeform 8"/>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5689" y="1715973"/>
            <a:ext cx="8229600" cy="701754"/>
          </a:xfrm>
        </p:spPr>
        <p:txBody>
          <a:bodyPr/>
          <a:lstStyle/>
          <a:p>
            <a:pPr algn="ctr"/>
            <a:r>
              <a:rPr lang="en-US" dirty="0" smtClean="0"/>
              <a:t>Do you want a salary increase?</a:t>
            </a:r>
            <a:endParaRPr lang="en-US" dirty="0"/>
          </a:p>
        </p:txBody>
      </p:sp>
      <p:sp>
        <p:nvSpPr>
          <p:cNvPr id="4" name="Title 2"/>
          <p:cNvSpPr txBox="1">
            <a:spLocks/>
          </p:cNvSpPr>
          <p:nvPr/>
        </p:nvSpPr>
        <p:spPr>
          <a:xfrm>
            <a:off x="501117" y="2488293"/>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your bosses job?</a:t>
            </a:r>
            <a:endParaRPr lang="en-US" dirty="0"/>
          </a:p>
        </p:txBody>
      </p:sp>
      <p:sp>
        <p:nvSpPr>
          <p:cNvPr id="5" name="Title 2"/>
          <p:cNvSpPr txBox="1">
            <a:spLocks/>
          </p:cNvSpPr>
          <p:nvPr/>
        </p:nvSpPr>
        <p:spPr>
          <a:xfrm>
            <a:off x="534693" y="3324351"/>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your bosses </a:t>
            </a:r>
            <a:r>
              <a:rPr lang="en-US" dirty="0" err="1" smtClean="0"/>
              <a:t>bosses</a:t>
            </a:r>
            <a:r>
              <a:rPr lang="en-US" dirty="0" smtClean="0"/>
              <a:t> job?</a:t>
            </a:r>
            <a:endParaRPr lang="en-US" dirty="0"/>
          </a:p>
        </p:txBody>
      </p:sp>
      <p:sp>
        <p:nvSpPr>
          <p:cNvPr id="6" name="Title 2"/>
          <p:cNvSpPr txBox="1">
            <a:spLocks/>
          </p:cNvSpPr>
          <p:nvPr/>
        </p:nvSpPr>
        <p:spPr>
          <a:xfrm>
            <a:off x="547611" y="4096671"/>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start your own business?</a:t>
            </a:r>
            <a:endParaRPr lang="en-US" dirty="0"/>
          </a:p>
        </p:txBody>
      </p:sp>
    </p:spTree>
    <p:extLst>
      <p:ext uri="{BB962C8B-B14F-4D97-AF65-F5344CB8AC3E}">
        <p14:creationId xmlns:p14="http://schemas.microsoft.com/office/powerpoint/2010/main" val="159936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tatic.autodesk.net/dc/content/dam/autodesk/www/products/autodesk-inventor-family/images/banners/inventor-2015-banner-lockup-269x66.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6174" y="5081339"/>
            <a:ext cx="1984442"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tatic.autodesk.net/dc/content/dam/autodesk/www/products/autodesk-autocad/images/banners/autocad-2015-banner-lockup-283x66.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9976" y="5863809"/>
            <a:ext cx="2087721"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tatic.autodesk.net/dc/content/dam/autodesk/www/products/autodesk-revit-family/images/banners/revit-2015-banner-lockup-186x66.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831867" y="5127826"/>
            <a:ext cx="1372142"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tatic.autodesk.net/dc/content/dam/autodesk/www/products/autodesk-autocad-civil-3d/images/banners/autocad-civil-3d-2015-banner-lockup-284x66.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6768" y="4250616"/>
            <a:ext cx="2095099"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www.cadmasters.com/images/infraworks_360_logo.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30629" y="1698988"/>
            <a:ext cx="3316306" cy="94751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tatic.autodesk.net/dc/content/dam/autodesk/www/products/autocad-360/images/banners/autocad-360-2015-banner-lockup-363x66.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017709" y="872813"/>
            <a:ext cx="3000458" cy="545539"/>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Autodesk 360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3014" y="1070416"/>
            <a:ext cx="3462426" cy="64119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img2.findthebest.com/sites/default/files/1576/media/images/AutodDesk_Fusion_360_106185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4009" y="165601"/>
            <a:ext cx="4032201" cy="59832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www.cad-1.com/wp-content/uploads/2013/10/BIM.360fg.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51667" y="2172746"/>
            <a:ext cx="24765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razorleaf.com/wp-content/uploads/2014/03/Autodesk-PLM-360-Logo-Square-400x400.png"/>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t="34050" b="32975"/>
          <a:stretch/>
        </p:blipFill>
        <p:spPr bwMode="auto">
          <a:xfrm>
            <a:off x="5537049" y="3327407"/>
            <a:ext cx="2924573" cy="9643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rot="19534242">
            <a:off x="1831094" y="3377573"/>
            <a:ext cx="5107064" cy="658547"/>
            <a:chOff x="1525785" y="2993826"/>
            <a:chExt cx="6092428" cy="870346"/>
          </a:xfrm>
          <a:solidFill>
            <a:srgbClr val="00FF00"/>
          </a:solidFill>
        </p:grpSpPr>
        <p:sp>
          <p:nvSpPr>
            <p:cNvPr id="16" name="Freeform 15"/>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7" name="Freeform 16"/>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8" name="Freeform 17"/>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tatic.autodesk.net/dc/content/dam/autodesk/www/products/autodesk-inventor-family/images/banners/inventor-2015-banner-lockup-269x66.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6174" y="5081339"/>
            <a:ext cx="1984442"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tatic.autodesk.net/dc/content/dam/autodesk/www/products/autodesk-autocad/images/banners/autocad-2015-banner-lockup-283x66.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9976" y="5863809"/>
            <a:ext cx="2087721"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tatic.autodesk.net/dc/content/dam/autodesk/www/products/autodesk-revit-family/images/banners/revit-2015-banner-lockup-186x66.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831867" y="5127826"/>
            <a:ext cx="1372142"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tatic.autodesk.net/dc/content/dam/autodesk/www/products/autodesk-autocad-civil-3d/images/banners/autocad-civil-3d-2015-banner-lockup-284x66.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6768" y="4250616"/>
            <a:ext cx="2095099" cy="48689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www.cadmasters.com/images/infraworks_360_logo.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30629" y="1698988"/>
            <a:ext cx="3316306" cy="94751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tatic.autodesk.net/dc/content/dam/autodesk/www/products/autocad-360/images/banners/autocad-360-2015-banner-lockup-363x66.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017709" y="872813"/>
            <a:ext cx="3000458" cy="545539"/>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Autodesk 360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3014" y="1070416"/>
            <a:ext cx="3462426" cy="64119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img2.findthebest.com/sites/default/files/1576/media/images/AutodDesk_Fusion_360_106185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4009" y="165601"/>
            <a:ext cx="4032201" cy="59832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www.cad-1.com/wp-content/uploads/2013/10/BIM.360fg.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51667" y="2172746"/>
            <a:ext cx="24765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razorleaf.com/wp-content/uploads/2014/03/Autodesk-PLM-360-Logo-Square-400x400.png"/>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t="34050" b="32975"/>
          <a:stretch/>
        </p:blipFill>
        <p:spPr bwMode="auto">
          <a:xfrm>
            <a:off x="5537049" y="3327407"/>
            <a:ext cx="2924573" cy="96438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181600" y="165601"/>
            <a:ext cx="3746567" cy="2754031"/>
          </a:xfrm>
          <a:prstGeom prst="ellipse">
            <a:avLst/>
          </a:prstGeom>
          <a:solidFill>
            <a:schemeClr val="bg1"/>
          </a:solidFill>
          <a:ln w="7620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tx1"/>
                </a:solidFill>
              </a:rPr>
              <a:t>200-400 million</a:t>
            </a:r>
            <a:endParaRPr lang="en-US" sz="3600" b="1" dirty="0">
              <a:solidFill>
                <a:schemeClr val="tx1"/>
              </a:solidFill>
            </a:endParaRPr>
          </a:p>
        </p:txBody>
      </p:sp>
      <p:sp>
        <p:nvSpPr>
          <p:cNvPr id="19" name="Oval 18"/>
          <p:cNvSpPr/>
          <p:nvPr/>
        </p:nvSpPr>
        <p:spPr>
          <a:xfrm>
            <a:off x="736768" y="5108228"/>
            <a:ext cx="1645329" cy="849244"/>
          </a:xfrm>
          <a:prstGeom prst="ellipse">
            <a:avLst/>
          </a:prstGeom>
          <a:solidFill>
            <a:schemeClr val="bg1"/>
          </a:solidFill>
          <a:ln w="7620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10-15 million</a:t>
            </a:r>
            <a:endParaRPr lang="en-US" sz="2400" b="1" dirty="0">
              <a:solidFill>
                <a:schemeClr val="tx1"/>
              </a:solidFill>
            </a:endParaRPr>
          </a:p>
        </p:txBody>
      </p:sp>
      <p:grpSp>
        <p:nvGrpSpPr>
          <p:cNvPr id="15" name="Group 14"/>
          <p:cNvGrpSpPr/>
          <p:nvPr/>
        </p:nvGrpSpPr>
        <p:grpSpPr>
          <a:xfrm rot="19534242">
            <a:off x="1831094" y="3377573"/>
            <a:ext cx="5107064" cy="658547"/>
            <a:chOff x="1525785" y="2993826"/>
            <a:chExt cx="6092428" cy="870346"/>
          </a:xfrm>
          <a:solidFill>
            <a:srgbClr val="00FF00"/>
          </a:solidFill>
        </p:grpSpPr>
        <p:sp>
          <p:nvSpPr>
            <p:cNvPr id="16" name="Freeform 15"/>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7" name="Freeform 16"/>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8" name="Freeform 17"/>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352777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274638"/>
            <a:ext cx="8229600" cy="1143000"/>
          </a:xfrm>
          <a:prstGeom prst="rect">
            <a:avLst/>
          </a:prstGeom>
        </p:spPr>
        <p:txBody>
          <a:bodyPr/>
          <a:lstStyle/>
          <a:p>
            <a:r>
              <a:rPr lang="en-US" sz="3200" dirty="0" smtClean="0">
                <a:solidFill>
                  <a:schemeClr val="accent4"/>
                </a:solidFill>
              </a:rPr>
              <a:t>Autodesk Cloud and Mobile Revenue</a:t>
            </a:r>
            <a:endParaRPr lang="en-US" sz="3200" dirty="0">
              <a:solidFill>
                <a:schemeClr val="accent4"/>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2330694419"/>
              </p:ext>
            </p:extLst>
          </p:nvPr>
        </p:nvGraphicFramePr>
        <p:xfrm>
          <a:off x="498021" y="1078322"/>
          <a:ext cx="8229689" cy="5344528"/>
        </p:xfrm>
        <a:graphic>
          <a:graphicData uri="http://schemas.openxmlformats.org/drawingml/2006/chart">
            <c:chart xmlns:c="http://schemas.openxmlformats.org/drawingml/2006/chart" xmlns:r="http://schemas.openxmlformats.org/officeDocument/2006/relationships" r:id="rId3"/>
          </a:graphicData>
        </a:graphic>
      </p:graphicFrame>
      <p:sp>
        <p:nvSpPr>
          <p:cNvPr id="7" name="Freeform 6"/>
          <p:cNvSpPr/>
          <p:nvPr/>
        </p:nvSpPr>
        <p:spPr>
          <a:xfrm>
            <a:off x="2123267" y="1239864"/>
            <a:ext cx="5005953" cy="2309248"/>
          </a:xfrm>
          <a:custGeom>
            <a:avLst/>
            <a:gdLst>
              <a:gd name="connsiteX0" fmla="*/ 0 w 4835472"/>
              <a:gd name="connsiteY0" fmla="*/ 2185261 h 2185261"/>
              <a:gd name="connsiteX1" fmla="*/ 1689316 w 4835472"/>
              <a:gd name="connsiteY1" fmla="*/ 1797803 h 2185261"/>
              <a:gd name="connsiteX2" fmla="*/ 3378631 w 4835472"/>
              <a:gd name="connsiteY2" fmla="*/ 976393 h 2185261"/>
              <a:gd name="connsiteX3" fmla="*/ 4835472 w 4835472"/>
              <a:gd name="connsiteY3" fmla="*/ 0 h 2185261"/>
            </a:gdLst>
            <a:ahLst/>
            <a:cxnLst>
              <a:cxn ang="0">
                <a:pos x="connsiteX0" y="connsiteY0"/>
              </a:cxn>
              <a:cxn ang="0">
                <a:pos x="connsiteX1" y="connsiteY1"/>
              </a:cxn>
              <a:cxn ang="0">
                <a:pos x="connsiteX2" y="connsiteY2"/>
              </a:cxn>
              <a:cxn ang="0">
                <a:pos x="connsiteX3" y="connsiteY3"/>
              </a:cxn>
            </a:cxnLst>
            <a:rect l="l" t="t" r="r" b="b"/>
            <a:pathLst>
              <a:path w="4835472" h="2185261">
                <a:moveTo>
                  <a:pt x="0" y="2185261"/>
                </a:moveTo>
                <a:cubicBezTo>
                  <a:pt x="563105" y="2092271"/>
                  <a:pt x="1126211" y="1999281"/>
                  <a:pt x="1689316" y="1797803"/>
                </a:cubicBezTo>
                <a:cubicBezTo>
                  <a:pt x="2252421" y="1596325"/>
                  <a:pt x="2854272" y="1276027"/>
                  <a:pt x="3378631" y="976393"/>
                </a:cubicBezTo>
                <a:cubicBezTo>
                  <a:pt x="3902990" y="676759"/>
                  <a:pt x="4369231" y="338379"/>
                  <a:pt x="4835472" y="0"/>
                </a:cubicBezTo>
              </a:path>
            </a:pathLst>
          </a:custGeom>
          <a:noFill/>
          <a:ln w="7620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5185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t>Where are you?</a:t>
            </a:r>
            <a:endParaRPr lang="en-US" sz="4400" dirty="0"/>
          </a:p>
        </p:txBody>
      </p:sp>
      <p:grpSp>
        <p:nvGrpSpPr>
          <p:cNvPr id="4" name="Group 3"/>
          <p:cNvGrpSpPr/>
          <p:nvPr/>
        </p:nvGrpSpPr>
        <p:grpSpPr>
          <a:xfrm rot="19534242">
            <a:off x="1831092" y="3373630"/>
            <a:ext cx="5107064" cy="658547"/>
            <a:chOff x="1525785" y="2993826"/>
            <a:chExt cx="6092428" cy="870346"/>
          </a:xfrm>
          <a:solidFill>
            <a:srgbClr val="00FF00"/>
          </a:solidFill>
        </p:grpSpPr>
        <p:sp>
          <p:nvSpPr>
            <p:cNvPr id="5" name="Freeform 4"/>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6" name="Freeform 5"/>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7" name="Freeform 6"/>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
        <p:nvSpPr>
          <p:cNvPr id="9" name="Oval 8"/>
          <p:cNvSpPr/>
          <p:nvPr/>
        </p:nvSpPr>
        <p:spPr>
          <a:xfrm>
            <a:off x="6077415" y="1433109"/>
            <a:ext cx="1694986" cy="947853"/>
          </a:xfrm>
          <a:prstGeom prst="ellipse">
            <a:avLst/>
          </a:prstGeom>
          <a:solidFill>
            <a:schemeClr val="bg1"/>
          </a:solidFill>
          <a:ln w="5715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Here?</a:t>
            </a:r>
          </a:p>
        </p:txBody>
      </p:sp>
      <p:sp>
        <p:nvSpPr>
          <p:cNvPr id="10" name="Oval 9"/>
          <p:cNvSpPr/>
          <p:nvPr/>
        </p:nvSpPr>
        <p:spPr>
          <a:xfrm>
            <a:off x="2274029" y="3201796"/>
            <a:ext cx="1694986" cy="947853"/>
          </a:xfrm>
          <a:prstGeom prst="ellipse">
            <a:avLst/>
          </a:prstGeom>
          <a:solidFill>
            <a:schemeClr val="bg1"/>
          </a:solidFill>
          <a:ln w="5715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Here?</a:t>
            </a:r>
          </a:p>
        </p:txBody>
      </p:sp>
      <p:sp>
        <p:nvSpPr>
          <p:cNvPr id="11" name="Oval 10"/>
          <p:cNvSpPr/>
          <p:nvPr/>
        </p:nvSpPr>
        <p:spPr>
          <a:xfrm>
            <a:off x="940419" y="4994065"/>
            <a:ext cx="1694986" cy="947853"/>
          </a:xfrm>
          <a:prstGeom prst="ellipse">
            <a:avLst/>
          </a:prstGeom>
          <a:solidFill>
            <a:schemeClr val="bg1"/>
          </a:solidFill>
          <a:ln w="5715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Here?</a:t>
            </a:r>
          </a:p>
        </p:txBody>
      </p:sp>
      <p:sp>
        <p:nvSpPr>
          <p:cNvPr id="12" name="Oval 11"/>
          <p:cNvSpPr/>
          <p:nvPr/>
        </p:nvSpPr>
        <p:spPr>
          <a:xfrm>
            <a:off x="4982021" y="3088073"/>
            <a:ext cx="1694986" cy="947853"/>
          </a:xfrm>
          <a:prstGeom prst="ellipse">
            <a:avLst/>
          </a:prstGeom>
          <a:solidFill>
            <a:schemeClr val="bg1"/>
          </a:solidFill>
          <a:ln w="5715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Here?</a:t>
            </a:r>
          </a:p>
        </p:txBody>
      </p:sp>
    </p:spTree>
    <p:extLst>
      <p:ext uri="{BB962C8B-B14F-4D97-AF65-F5344CB8AC3E}">
        <p14:creationId xmlns:p14="http://schemas.microsoft.com/office/powerpoint/2010/main" val="258778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amsuska.files.wordpress.com/2013/05/brad-stewarts-worl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7800" y="0"/>
            <a:ext cx="6507480" cy="650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82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5689" y="1715973"/>
            <a:ext cx="8229600" cy="701754"/>
          </a:xfrm>
        </p:spPr>
        <p:txBody>
          <a:bodyPr/>
          <a:lstStyle/>
          <a:p>
            <a:pPr algn="ctr"/>
            <a:r>
              <a:rPr lang="en-US" dirty="0" smtClean="0"/>
              <a:t>Do you want a salary increase?</a:t>
            </a:r>
            <a:endParaRPr lang="en-US" dirty="0"/>
          </a:p>
        </p:txBody>
      </p:sp>
      <p:sp>
        <p:nvSpPr>
          <p:cNvPr id="4" name="Title 2"/>
          <p:cNvSpPr txBox="1">
            <a:spLocks/>
          </p:cNvSpPr>
          <p:nvPr/>
        </p:nvSpPr>
        <p:spPr>
          <a:xfrm>
            <a:off x="501117" y="2488293"/>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your bosses job?</a:t>
            </a:r>
            <a:endParaRPr lang="en-US" dirty="0"/>
          </a:p>
        </p:txBody>
      </p:sp>
      <p:sp>
        <p:nvSpPr>
          <p:cNvPr id="5" name="Title 2"/>
          <p:cNvSpPr txBox="1">
            <a:spLocks/>
          </p:cNvSpPr>
          <p:nvPr/>
        </p:nvSpPr>
        <p:spPr>
          <a:xfrm>
            <a:off x="534693" y="3324351"/>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your bosses </a:t>
            </a:r>
            <a:r>
              <a:rPr lang="en-US" dirty="0" err="1" smtClean="0"/>
              <a:t>bosses</a:t>
            </a:r>
            <a:r>
              <a:rPr lang="en-US" dirty="0" smtClean="0"/>
              <a:t> job?</a:t>
            </a:r>
            <a:endParaRPr lang="en-US" dirty="0"/>
          </a:p>
        </p:txBody>
      </p:sp>
      <p:sp>
        <p:nvSpPr>
          <p:cNvPr id="6" name="Title 2"/>
          <p:cNvSpPr txBox="1">
            <a:spLocks/>
          </p:cNvSpPr>
          <p:nvPr/>
        </p:nvSpPr>
        <p:spPr>
          <a:xfrm>
            <a:off x="547611" y="4096671"/>
            <a:ext cx="8229600"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start your own business?</a:t>
            </a:r>
            <a:endParaRPr lang="en-US" dirty="0"/>
          </a:p>
        </p:txBody>
      </p:sp>
    </p:spTree>
    <p:extLst>
      <p:ext uri="{BB962C8B-B14F-4D97-AF65-F5344CB8AC3E}">
        <p14:creationId xmlns:p14="http://schemas.microsoft.com/office/powerpoint/2010/main" val="365712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1226" y="1437009"/>
            <a:ext cx="8596389" cy="701754"/>
          </a:xfrm>
        </p:spPr>
        <p:txBody>
          <a:bodyPr/>
          <a:lstStyle/>
          <a:p>
            <a:pPr algn="ctr"/>
            <a:r>
              <a:rPr lang="en-US" dirty="0" smtClean="0"/>
              <a:t>Do you want to grow your business 10% next year?</a:t>
            </a:r>
            <a:endParaRPr lang="en-US" dirty="0"/>
          </a:p>
        </p:txBody>
      </p:sp>
      <p:sp>
        <p:nvSpPr>
          <p:cNvPr id="4" name="Title 2"/>
          <p:cNvSpPr txBox="1">
            <a:spLocks/>
          </p:cNvSpPr>
          <p:nvPr/>
        </p:nvSpPr>
        <p:spPr>
          <a:xfrm>
            <a:off x="206654" y="2813751"/>
            <a:ext cx="8596389"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grow your business 25% next year?</a:t>
            </a:r>
            <a:endParaRPr lang="en-US" dirty="0"/>
          </a:p>
        </p:txBody>
      </p:sp>
      <p:sp>
        <p:nvSpPr>
          <p:cNvPr id="5" name="Title 2"/>
          <p:cNvSpPr txBox="1">
            <a:spLocks/>
          </p:cNvSpPr>
          <p:nvPr/>
        </p:nvSpPr>
        <p:spPr>
          <a:xfrm>
            <a:off x="240230" y="4114749"/>
            <a:ext cx="8596389"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grow your business over 25% per year for several years?</a:t>
            </a:r>
            <a:endParaRPr lang="en-US" dirty="0"/>
          </a:p>
        </p:txBody>
      </p:sp>
    </p:spTree>
    <p:extLst>
      <p:ext uri="{BB962C8B-B14F-4D97-AF65-F5344CB8AC3E}">
        <p14:creationId xmlns:p14="http://schemas.microsoft.com/office/powerpoint/2010/main" val="328928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1" y="2305051"/>
            <a:ext cx="7119781" cy="653460"/>
          </a:xfrm>
        </p:spPr>
        <p:txBody>
          <a:bodyPr/>
          <a:lstStyle/>
          <a:p>
            <a:pPr>
              <a:lnSpc>
                <a:spcPct val="80000"/>
              </a:lnSpc>
            </a:pPr>
            <a:r>
              <a:rPr lang="en-US" sz="4000" dirty="0" smtClean="0"/>
              <a:t>The Road Ahead</a:t>
            </a:r>
          </a:p>
          <a:p>
            <a:pPr>
              <a:lnSpc>
                <a:spcPct val="80000"/>
              </a:lnSpc>
            </a:pPr>
            <a:r>
              <a:rPr lang="en-US" sz="2400" i="1" dirty="0" smtClean="0"/>
              <a:t>Prepare Yourself and Your Company</a:t>
            </a:r>
            <a:endParaRPr lang="en-US" sz="1600" i="1" dirty="0"/>
          </a:p>
        </p:txBody>
      </p:sp>
      <p:sp>
        <p:nvSpPr>
          <p:cNvPr id="4" name="Text Placeholder 3"/>
          <p:cNvSpPr>
            <a:spLocks noGrp="1"/>
          </p:cNvSpPr>
          <p:nvPr>
            <p:ph type="body" sz="quarter" idx="4294967295"/>
          </p:nvPr>
        </p:nvSpPr>
        <p:spPr>
          <a:xfrm>
            <a:off x="808893" y="3108796"/>
            <a:ext cx="7800974" cy="1164266"/>
          </a:xfrm>
          <a:prstGeom prst="rect">
            <a:avLst/>
          </a:prstGeom>
        </p:spPr>
        <p:txBody>
          <a:bodyPr/>
          <a:lstStyle/>
          <a:p>
            <a:pPr marL="0" indent="0">
              <a:buNone/>
            </a:pPr>
            <a:r>
              <a:rPr lang="en-US" sz="2400" dirty="0" smtClean="0">
                <a:solidFill>
                  <a:srgbClr val="00B0F0"/>
                </a:solidFill>
              </a:rPr>
              <a:t>Jim Quanci</a:t>
            </a:r>
          </a:p>
          <a:p>
            <a:pPr marL="0" indent="0">
              <a:buNone/>
            </a:pPr>
            <a:r>
              <a:rPr lang="en-US" sz="2400" dirty="0" smtClean="0">
                <a:solidFill>
                  <a:srgbClr val="00B0F0"/>
                </a:solidFill>
              </a:rPr>
              <a:t>Senior Director</a:t>
            </a:r>
          </a:p>
          <a:p>
            <a:pPr marL="0" indent="0">
              <a:buNone/>
            </a:pPr>
            <a:r>
              <a:rPr lang="en-US" sz="2400" dirty="0" smtClean="0">
                <a:solidFill>
                  <a:srgbClr val="00B0F0"/>
                </a:solidFill>
              </a:rPr>
              <a:t>Autodesk Developer Network</a:t>
            </a:r>
          </a:p>
        </p:txBody>
      </p:sp>
    </p:spTree>
    <p:extLst>
      <p:ext uri="{BB962C8B-B14F-4D97-AF65-F5344CB8AC3E}">
        <p14:creationId xmlns:p14="http://schemas.microsoft.com/office/powerpoint/2010/main" val="43496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1226" y="1437009"/>
            <a:ext cx="8596389" cy="701754"/>
          </a:xfrm>
        </p:spPr>
        <p:txBody>
          <a:bodyPr/>
          <a:lstStyle/>
          <a:p>
            <a:pPr algn="ctr"/>
            <a:r>
              <a:rPr lang="en-US" dirty="0" smtClean="0"/>
              <a:t>Do you want to grow your business 10% next year?</a:t>
            </a:r>
            <a:endParaRPr lang="en-US" dirty="0"/>
          </a:p>
        </p:txBody>
      </p:sp>
      <p:sp>
        <p:nvSpPr>
          <p:cNvPr id="4" name="Title 2"/>
          <p:cNvSpPr txBox="1">
            <a:spLocks/>
          </p:cNvSpPr>
          <p:nvPr/>
        </p:nvSpPr>
        <p:spPr>
          <a:xfrm>
            <a:off x="206654" y="2813751"/>
            <a:ext cx="8596389"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grow your business 25% next year?</a:t>
            </a:r>
            <a:endParaRPr lang="en-US" dirty="0"/>
          </a:p>
        </p:txBody>
      </p:sp>
      <p:sp>
        <p:nvSpPr>
          <p:cNvPr id="5" name="Title 2"/>
          <p:cNvSpPr txBox="1">
            <a:spLocks/>
          </p:cNvSpPr>
          <p:nvPr/>
        </p:nvSpPr>
        <p:spPr>
          <a:xfrm>
            <a:off x="240230" y="4114749"/>
            <a:ext cx="8596389" cy="701754"/>
          </a:xfrm>
          <a:prstGeom prst="rect">
            <a:avLst/>
          </a:prstGeom>
        </p:spPr>
        <p:txBody>
          <a:bodyPr lIns="0" tIns="0" rIns="0" bIns="0" anchor="t" anchorCtr="0">
            <a:noAutofit/>
          </a:bodyPr>
          <a:lstStyle>
            <a:lvl1pPr algn="l" defTabSz="571211" rtl="0" eaLnBrk="1" latinLnBrk="0" hangingPunct="1">
              <a:spcBef>
                <a:spcPct val="0"/>
              </a:spcBef>
              <a:buNone/>
              <a:defRPr sz="3200" b="1" i="0" kern="1200" baseline="0">
                <a:solidFill>
                  <a:srgbClr val="1B58A8"/>
                </a:solidFill>
                <a:latin typeface="Frutiger Next LT W1G"/>
                <a:ea typeface="+mj-ea"/>
                <a:cs typeface="Frutiger Next LT W1G"/>
              </a:defRPr>
            </a:lvl1pPr>
          </a:lstStyle>
          <a:p>
            <a:pPr algn="ctr"/>
            <a:r>
              <a:rPr lang="en-US" dirty="0" smtClean="0"/>
              <a:t>Do you want to grow your business over 25% per year for several years?</a:t>
            </a:r>
            <a:endParaRPr lang="en-US" dirty="0"/>
          </a:p>
        </p:txBody>
      </p:sp>
    </p:spTree>
    <p:extLst>
      <p:ext uri="{BB962C8B-B14F-4D97-AF65-F5344CB8AC3E}">
        <p14:creationId xmlns:p14="http://schemas.microsoft.com/office/powerpoint/2010/main" val="20481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797837690"/>
              </p:ext>
            </p:extLst>
          </p:nvPr>
        </p:nvGraphicFramePr>
        <p:xfrm>
          <a:off x="609600" y="1051319"/>
          <a:ext cx="8534400" cy="492034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639722" y="5971661"/>
            <a:ext cx="997389" cy="400110"/>
          </a:xfrm>
          <a:prstGeom prst="rect">
            <a:avLst/>
          </a:prstGeom>
          <a:noFill/>
        </p:spPr>
        <p:txBody>
          <a:bodyPr wrap="none" rtlCol="0">
            <a:spAutoFit/>
          </a:bodyPr>
          <a:lstStyle/>
          <a:p>
            <a:r>
              <a:rPr lang="en-US" dirty="0" smtClean="0"/>
              <a:t>Gartner</a:t>
            </a:r>
            <a:endParaRPr lang="en-US" dirty="0"/>
          </a:p>
        </p:txBody>
      </p:sp>
      <p:cxnSp>
        <p:nvCxnSpPr>
          <p:cNvPr id="3" name="Straight Connector 2"/>
          <p:cNvCxnSpPr/>
          <p:nvPr/>
        </p:nvCxnSpPr>
        <p:spPr>
          <a:xfrm flipH="1" flipV="1">
            <a:off x="6080760" y="1264920"/>
            <a:ext cx="30480" cy="416052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0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092520733"/>
              </p:ext>
            </p:extLst>
          </p:nvPr>
        </p:nvGraphicFramePr>
        <p:xfrm>
          <a:off x="259080" y="1051319"/>
          <a:ext cx="8534400" cy="492034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639722" y="5971661"/>
            <a:ext cx="997389" cy="400110"/>
          </a:xfrm>
          <a:prstGeom prst="rect">
            <a:avLst/>
          </a:prstGeom>
          <a:noFill/>
        </p:spPr>
        <p:txBody>
          <a:bodyPr wrap="none" rtlCol="0">
            <a:spAutoFit/>
          </a:bodyPr>
          <a:lstStyle/>
          <a:p>
            <a:r>
              <a:rPr lang="en-US" dirty="0" smtClean="0"/>
              <a:t>Gartner</a:t>
            </a:r>
            <a:endParaRPr lang="en-US" dirty="0"/>
          </a:p>
        </p:txBody>
      </p:sp>
      <p:cxnSp>
        <p:nvCxnSpPr>
          <p:cNvPr id="3" name="Straight Connector 2"/>
          <p:cNvCxnSpPr/>
          <p:nvPr/>
        </p:nvCxnSpPr>
        <p:spPr>
          <a:xfrm flipH="1" flipV="1">
            <a:off x="4998720" y="1264920"/>
            <a:ext cx="30480" cy="416052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43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7" descr="http://www.specialeyes.co.nz/wp-content/uploads/2013/08/effective-internet-marketing.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40351" y="152024"/>
            <a:ext cx="3880624" cy="2910468"/>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upload.wikimedia.org/wikipedia/commons/8/89/Client-Server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8734" y="4440806"/>
            <a:ext cx="3425050" cy="196274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rot="19534242">
            <a:off x="1831094" y="3377573"/>
            <a:ext cx="5107064" cy="658547"/>
            <a:chOff x="1525785" y="2993826"/>
            <a:chExt cx="6092428" cy="870346"/>
          </a:xfrm>
          <a:solidFill>
            <a:srgbClr val="00FF00"/>
          </a:solidFill>
        </p:grpSpPr>
        <p:sp>
          <p:nvSpPr>
            <p:cNvPr id="9" name="Freeform 8"/>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0" name="Freeform 9"/>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11" name="Freeform 10"/>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C:\Users\quancij\Downloads\shutterstock_67400404.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24869" y="132925"/>
            <a:ext cx="5159028" cy="3442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2927" y="3951569"/>
            <a:ext cx="2739483" cy="2416224"/>
          </a:xfrm>
          <a:prstGeom prst="rect">
            <a:avLst/>
          </a:prstGeom>
        </p:spPr>
      </p:pic>
      <p:grpSp>
        <p:nvGrpSpPr>
          <p:cNvPr id="6" name="Group 5"/>
          <p:cNvGrpSpPr/>
          <p:nvPr/>
        </p:nvGrpSpPr>
        <p:grpSpPr>
          <a:xfrm rot="19534242">
            <a:off x="1831094" y="3377573"/>
            <a:ext cx="5107064" cy="658547"/>
            <a:chOff x="1525785" y="2993826"/>
            <a:chExt cx="6092428" cy="870346"/>
          </a:xfrm>
          <a:solidFill>
            <a:srgbClr val="00FF00"/>
          </a:solidFill>
        </p:grpSpPr>
        <p:sp>
          <p:nvSpPr>
            <p:cNvPr id="7" name="Freeform 6"/>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8" name="Freeform 7"/>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9" name="Freeform 8"/>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2101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mg1.wikia.nocookie.net/__cb20130722022504/logopedia/images/8/8d/Office03.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390" y="5382133"/>
            <a:ext cx="2464961" cy="8983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jsums.edu/instructionaltech/files/2012/02/M-GoogleDocs.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103034" y="949293"/>
            <a:ext cx="4888711" cy="12809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rot="19534242">
            <a:off x="1831094" y="3377573"/>
            <a:ext cx="5107064" cy="658547"/>
            <a:chOff x="1525785" y="2993826"/>
            <a:chExt cx="6092428" cy="870346"/>
          </a:xfrm>
          <a:solidFill>
            <a:srgbClr val="00FF00"/>
          </a:solidFill>
        </p:grpSpPr>
        <p:sp>
          <p:nvSpPr>
            <p:cNvPr id="7" name="Freeform 6"/>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8" name="Freeform 7"/>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9" name="Freeform 8"/>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857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uwrf.edu/ExperienceChina/AboutTheProgram/images/Chinese-rmb_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6387" y="4424578"/>
            <a:ext cx="2821801" cy="18756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mg4.wikia.nocookie.net/__cb20130502030220/shanghai/images/7/70/Alipay-logo.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43146" y="210944"/>
            <a:ext cx="4527803" cy="17962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rot="19534242">
            <a:off x="1831094" y="3377573"/>
            <a:ext cx="5107064" cy="658547"/>
            <a:chOff x="1525785" y="2993826"/>
            <a:chExt cx="6092428" cy="870346"/>
          </a:xfrm>
          <a:solidFill>
            <a:srgbClr val="00FF00"/>
          </a:solidFill>
        </p:grpSpPr>
        <p:sp>
          <p:nvSpPr>
            <p:cNvPr id="7" name="Freeform 6"/>
            <p:cNvSpPr/>
            <p:nvPr/>
          </p:nvSpPr>
          <p:spPr>
            <a:xfrm>
              <a:off x="1525785"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8" name="Freeform 7"/>
            <p:cNvSpPr/>
            <p:nvPr/>
          </p:nvSpPr>
          <p:spPr>
            <a:xfrm>
              <a:off x="348406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sp>
          <p:nvSpPr>
            <p:cNvPr id="9" name="Freeform 8"/>
            <p:cNvSpPr/>
            <p:nvPr/>
          </p:nvSpPr>
          <p:spPr>
            <a:xfrm>
              <a:off x="5442346" y="2993826"/>
              <a:ext cx="2175867" cy="870346"/>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7192" tIns="50673" rIns="485846" bIns="50673" numCol="1" spcCol="1270" anchor="ctr" anchorCtr="0">
              <a:noAutofit/>
            </a:bodyPr>
            <a:lstStyle/>
            <a:p>
              <a:pPr lvl="0" algn="ctr" defTabSz="1689100">
                <a:lnSpc>
                  <a:spcPct val="90000"/>
                </a:lnSpc>
                <a:spcBef>
                  <a:spcPct val="0"/>
                </a:spcBef>
                <a:spcAft>
                  <a:spcPct val="35000"/>
                </a:spcAft>
              </a:pPr>
              <a:endParaRPr lang="en-US" sz="3800" kern="1200"/>
            </a:p>
          </p:txBody>
        </p:sp>
      </p:grpSp>
    </p:spTree>
    <p:extLst>
      <p:ext uri="{BB962C8B-B14F-4D97-AF65-F5344CB8AC3E}">
        <p14:creationId xmlns:p14="http://schemas.microsoft.com/office/powerpoint/2010/main" val="41340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4_ADSK_Blac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Theme">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4_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5_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6_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7_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2">
    <a:dk1>
      <a:srgbClr val="000000"/>
    </a:dk1>
    <a:lt1>
      <a:srgbClr val="FFFFFF"/>
    </a:lt1>
    <a:dk2>
      <a:srgbClr val="000000"/>
    </a:dk2>
    <a:lt2>
      <a:srgbClr val="FFFFFF"/>
    </a:lt2>
    <a:accent1>
      <a:srgbClr val="AAAAAA"/>
    </a:accent1>
    <a:accent2>
      <a:srgbClr val="7F7F7F"/>
    </a:accent2>
    <a:accent3>
      <a:srgbClr val="555555"/>
    </a:accent3>
    <a:accent4>
      <a:srgbClr val="1B58A8"/>
    </a:accent4>
    <a:accent5>
      <a:srgbClr val="005E30"/>
    </a:accent5>
    <a:accent6>
      <a:srgbClr val="007272"/>
    </a:accent6>
    <a:hlink>
      <a:srgbClr val="007272"/>
    </a:hlink>
    <a:folHlink>
      <a:srgbClr val="32BC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000000"/>
    </a:dk1>
    <a:lt1>
      <a:srgbClr val="FFFFFF"/>
    </a:lt1>
    <a:dk2>
      <a:srgbClr val="000000"/>
    </a:dk2>
    <a:lt2>
      <a:srgbClr val="FFFFFF"/>
    </a:lt2>
    <a:accent1>
      <a:srgbClr val="AAAAAA"/>
    </a:accent1>
    <a:accent2>
      <a:srgbClr val="7F7F7F"/>
    </a:accent2>
    <a:accent3>
      <a:srgbClr val="555555"/>
    </a:accent3>
    <a:accent4>
      <a:srgbClr val="1B58A8"/>
    </a:accent4>
    <a:accent5>
      <a:srgbClr val="005E30"/>
    </a:accent5>
    <a:accent6>
      <a:srgbClr val="007272"/>
    </a:accent6>
    <a:hlink>
      <a:srgbClr val="007272"/>
    </a:hlink>
    <a:folHlink>
      <a:srgbClr val="32BC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000000"/>
    </a:dk1>
    <a:lt1>
      <a:srgbClr val="FFFFFF"/>
    </a:lt1>
    <a:dk2>
      <a:srgbClr val="000000"/>
    </a:dk2>
    <a:lt2>
      <a:srgbClr val="FFFFFF"/>
    </a:lt2>
    <a:accent1>
      <a:srgbClr val="AAAAAA"/>
    </a:accent1>
    <a:accent2>
      <a:srgbClr val="7F7F7F"/>
    </a:accent2>
    <a:accent3>
      <a:srgbClr val="555555"/>
    </a:accent3>
    <a:accent4>
      <a:srgbClr val="1B58A8"/>
    </a:accent4>
    <a:accent5>
      <a:srgbClr val="005E30"/>
    </a:accent5>
    <a:accent6>
      <a:srgbClr val="007272"/>
    </a:accent6>
    <a:hlink>
      <a:srgbClr val="007272"/>
    </a:hlink>
    <a:folHlink>
      <a:srgbClr val="32BC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Default Theme.thmx</Template>
  <TotalTime>37981</TotalTime>
  <Words>1319</Words>
  <Application>Microsoft Office PowerPoint</Application>
  <PresentationFormat>On-screen Show (4:3)</PresentationFormat>
  <Paragraphs>95</Paragraphs>
  <Slides>27</Slides>
  <Notes>25</Notes>
  <HiddenSlides>0</HiddenSlides>
  <MMClips>0</MMClips>
  <ScaleCrop>false</ScaleCrop>
  <HeadingPairs>
    <vt:vector size="4" baseType="variant">
      <vt:variant>
        <vt:lpstr>Theme</vt:lpstr>
      </vt:variant>
      <vt:variant>
        <vt:i4>10</vt:i4>
      </vt:variant>
      <vt:variant>
        <vt:lpstr>Slide Titles</vt:lpstr>
      </vt:variant>
      <vt:variant>
        <vt:i4>27</vt:i4>
      </vt:variant>
    </vt:vector>
  </HeadingPairs>
  <TitlesOfParts>
    <vt:vector size="37" baseType="lpstr">
      <vt:lpstr>4_ADSK_Black</vt:lpstr>
      <vt:lpstr>Default Theme</vt:lpstr>
      <vt:lpstr>1_Default Theme</vt:lpstr>
      <vt:lpstr>2_Default Theme</vt:lpstr>
      <vt:lpstr>Autodesk Theme</vt:lpstr>
      <vt:lpstr>24_ADSK_Dark</vt:lpstr>
      <vt:lpstr>25_ADSK_Dark</vt:lpstr>
      <vt:lpstr>26_ADSK_Dark</vt:lpstr>
      <vt:lpstr>27_ADSK_Dark</vt:lpstr>
      <vt:lpstr>ADSK_White</vt:lpstr>
      <vt:lpstr>PowerPoint Presentation</vt:lpstr>
      <vt:lpstr>Do you want a salary increase?</vt:lpstr>
      <vt:lpstr>Do you want to grow your business 10% next year?</vt:lpstr>
      <vt:lpstr>PowerPoint Presentation</vt:lpstr>
      <vt:lpstr>PowerPoint Presentation</vt:lpstr>
      <vt:lpstr>PowerPoint Presentation</vt:lpstr>
      <vt:lpstr>PowerPoint Presentation</vt:lpstr>
      <vt:lpstr>PowerPoint Presentation</vt:lpstr>
      <vt:lpstr>PowerPoint Presentation</vt:lpstr>
      <vt:lpstr>Exchange Apps Downloads</vt:lpstr>
      <vt:lpstr>Exchange Apps Unit 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Autodesk Cloud and Mobile Revenue</vt:lpstr>
      <vt:lpstr>Where are you?</vt:lpstr>
      <vt:lpstr>PowerPoint Presentation</vt:lpstr>
      <vt:lpstr>Do you want a salary increase?</vt:lpstr>
      <vt:lpstr>Do you want to grow your business 10% next year?</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Shanna Tellerman</dc:creator>
  <cp:lastModifiedBy>Jim Quanci</cp:lastModifiedBy>
  <cp:revision>583</cp:revision>
  <dcterms:created xsi:type="dcterms:W3CDTF">2012-11-01T22:44:15Z</dcterms:created>
  <dcterms:modified xsi:type="dcterms:W3CDTF">2014-06-12T08:53:16Z</dcterms:modified>
</cp:coreProperties>
</file>